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sldIdLst>
    <p:sldId id="266" r:id="rId5"/>
    <p:sldId id="258" r:id="rId6"/>
    <p:sldId id="264" r:id="rId7"/>
    <p:sldId id="265" r:id="rId8"/>
    <p:sldId id="274" r:id="rId9"/>
    <p:sldId id="275" r:id="rId10"/>
    <p:sldId id="263" r:id="rId11"/>
    <p:sldId id="260" r:id="rId12"/>
    <p:sldId id="261" r:id="rId13"/>
    <p:sldId id="262" r:id="rId14"/>
    <p:sldId id="268" r:id="rId15"/>
    <p:sldId id="269" r:id="rId16"/>
    <p:sldId id="270" r:id="rId17"/>
    <p:sldId id="271" r:id="rId18"/>
    <p:sldId id="272" r:id="rId19"/>
    <p:sldId id="273"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FBB031"/>
    <a:srgbClr val="E32726"/>
    <a:srgbClr val="D60057"/>
    <a:srgbClr val="8B857B"/>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A4463C-77E9-ABEB-9BD0-F7111E10608C}" v="7" dt="2022-02-23T16:34:45.046"/>
    <p1510:client id="{27D92D97-48D1-87B7-3744-1C34F244638A}" v="13" dt="2022-02-23T17:42:33.038"/>
    <p1510:client id="{51DAEAEF-EEDD-AA1C-872B-B76B980DD892}" v="14" dt="2022-02-23T20:39:46.117"/>
    <p1510:client id="{ACC8AAB6-6303-263F-D14E-FC23B767318D}" v="51" dt="2022-02-23T23:30:40.419"/>
    <p1510:client id="{B7F82398-6D18-20C9-ED36-1FCFA6155854}" v="11" dt="2022-02-23T23:54:46.737"/>
    <p1510:client id="{C5F01293-86C9-9C57-97C1-9E1CAE073CCC}" v="3" dt="2022-02-23T23:25:36.416"/>
    <p1510:client id="{C8408C72-1A71-447D-865F-BAF68AA6EBC2}" v="335" vWet="337" dt="2022-02-23T20:39:11.5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883" y="62"/>
      </p:cViewPr>
      <p:guideLst>
        <p:guide orient="horz" pos="411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ew Burritt" userId="S::drew.burritt@ucalgary.ca::1d57c642-5fe7-40cf-9f3a-64409bc4fc44" providerId="AD" clId="Web-{27D92D97-48D1-87B7-3744-1C34F244638A}"/>
    <pc:docChg chg="modSld">
      <pc:chgData name="Drew Burritt" userId="S::drew.burritt@ucalgary.ca::1d57c642-5fe7-40cf-9f3a-64409bc4fc44" providerId="AD" clId="Web-{27D92D97-48D1-87B7-3744-1C34F244638A}" dt="2022-02-23T17:42:33.038" v="2572"/>
      <pc:docMkLst>
        <pc:docMk/>
      </pc:docMkLst>
      <pc:sldChg chg="modSp modTransition modMedia delAnim">
        <pc:chgData name="Drew Burritt" userId="S::drew.burritt@ucalgary.ca::1d57c642-5fe7-40cf-9f3a-64409bc4fc44" providerId="AD" clId="Web-{27D92D97-48D1-87B7-3744-1C34F244638A}" dt="2022-02-23T17:42:33.038" v="2572"/>
        <pc:sldMkLst>
          <pc:docMk/>
          <pc:sldMk cId="3182464632" sldId="263"/>
        </pc:sldMkLst>
        <pc:picChg chg="mod">
          <ac:chgData name="Drew Burritt" userId="S::drew.burritt@ucalgary.ca::1d57c642-5fe7-40cf-9f3a-64409bc4fc44" providerId="AD" clId="Web-{27D92D97-48D1-87B7-3744-1C34F244638A}" dt="2022-02-23T17:42:33.038" v="2572"/>
          <ac:picMkLst>
            <pc:docMk/>
            <pc:sldMk cId="3182464632" sldId="263"/>
            <ac:picMk id="5" creationId="{F5E75F62-A3AF-4192-BEDE-64D3B2174DFE}"/>
          </ac:picMkLst>
        </pc:picChg>
      </pc:sldChg>
      <pc:sldChg chg="modNotes">
        <pc:chgData name="Drew Burritt" userId="S::drew.burritt@ucalgary.ca::1d57c642-5fe7-40cf-9f3a-64409bc4fc44" providerId="AD" clId="Web-{27D92D97-48D1-87B7-3744-1C34F244638A}" dt="2022-02-23T17:32:43.405" v="2550"/>
        <pc:sldMkLst>
          <pc:docMk/>
          <pc:sldMk cId="1244130911" sldId="274"/>
        </pc:sldMkLst>
      </pc:sldChg>
      <pc:sldChg chg="modNotes">
        <pc:chgData name="Drew Burritt" userId="S::drew.burritt@ucalgary.ca::1d57c642-5fe7-40cf-9f3a-64409bc4fc44" providerId="AD" clId="Web-{27D92D97-48D1-87B7-3744-1C34F244638A}" dt="2022-02-23T17:35:24.251" v="2562"/>
        <pc:sldMkLst>
          <pc:docMk/>
          <pc:sldMk cId="431966603" sldId="275"/>
        </pc:sldMkLst>
      </pc:sldChg>
    </pc:docChg>
  </pc:docChgLst>
  <pc:docChgLst>
    <pc:chgData name="Bhavyai Gupta" userId="S::bhavyai.gupta@ucalgary.ca::61836156-c8a1-4910-8760-c19a198c6d2f" providerId="AD" clId="Web-{F787A3AE-27D7-4ED2-2159-A1D5212B5164}"/>
    <pc:docChg chg="addSld modSld">
      <pc:chgData name="Bhavyai Gupta" userId="S::bhavyai.gupta@ucalgary.ca::61836156-c8a1-4910-8760-c19a198c6d2f" providerId="AD" clId="Web-{F787A3AE-27D7-4ED2-2159-A1D5212B5164}" dt="2022-02-22T05:01:14.206" v="233" actId="20577"/>
      <pc:docMkLst>
        <pc:docMk/>
      </pc:docMkLst>
      <pc:sldChg chg="modSp">
        <pc:chgData name="Bhavyai Gupta" userId="S::bhavyai.gupta@ucalgary.ca::61836156-c8a1-4910-8760-c19a198c6d2f" providerId="AD" clId="Web-{F787A3AE-27D7-4ED2-2159-A1D5212B5164}" dt="2022-02-22T04:44:54.458" v="161" actId="20577"/>
        <pc:sldMkLst>
          <pc:docMk/>
          <pc:sldMk cId="3682412263" sldId="256"/>
        </pc:sldMkLst>
        <pc:spChg chg="mod">
          <ac:chgData name="Bhavyai Gupta" userId="S::bhavyai.gupta@ucalgary.ca::61836156-c8a1-4910-8760-c19a198c6d2f" providerId="AD" clId="Web-{F787A3AE-27D7-4ED2-2159-A1D5212B5164}" dt="2022-02-22T04:39:42.908" v="119" actId="20577"/>
          <ac:spMkLst>
            <pc:docMk/>
            <pc:sldMk cId="3682412263" sldId="256"/>
            <ac:spMk id="2" creationId="{A7E3BE60-5D8F-6C41-A517-E4C3855CFB66}"/>
          </ac:spMkLst>
        </pc:spChg>
        <pc:spChg chg="mod">
          <ac:chgData name="Bhavyai Gupta" userId="S::bhavyai.gupta@ucalgary.ca::61836156-c8a1-4910-8760-c19a198c6d2f" providerId="AD" clId="Web-{F787A3AE-27D7-4ED2-2159-A1D5212B5164}" dt="2022-02-22T04:40:48.284" v="156" actId="20577"/>
          <ac:spMkLst>
            <pc:docMk/>
            <pc:sldMk cId="3682412263" sldId="256"/>
            <ac:spMk id="3" creationId="{59828DA3-9E9C-174C-A096-933EB68D54B0}"/>
          </ac:spMkLst>
        </pc:spChg>
        <pc:spChg chg="mod">
          <ac:chgData name="Bhavyai Gupta" userId="S::bhavyai.gupta@ucalgary.ca::61836156-c8a1-4910-8760-c19a198c6d2f" providerId="AD" clId="Web-{F787A3AE-27D7-4ED2-2159-A1D5212B5164}" dt="2022-02-22T04:40:52.190" v="157" actId="20577"/>
          <ac:spMkLst>
            <pc:docMk/>
            <pc:sldMk cId="3682412263" sldId="256"/>
            <ac:spMk id="4" creationId="{13E932DF-6BEC-8349-9E3C-C74C19687D56}"/>
          </ac:spMkLst>
        </pc:spChg>
        <pc:spChg chg="mod">
          <ac:chgData name="Bhavyai Gupta" userId="S::bhavyai.gupta@ucalgary.ca::61836156-c8a1-4910-8760-c19a198c6d2f" providerId="AD" clId="Web-{F787A3AE-27D7-4ED2-2159-A1D5212B5164}" dt="2022-02-22T04:44:54.458" v="161" actId="20577"/>
          <ac:spMkLst>
            <pc:docMk/>
            <pc:sldMk cId="3682412263" sldId="256"/>
            <ac:spMk id="5" creationId="{93423051-1C04-6F46-BEDF-92AECB74013E}"/>
          </ac:spMkLst>
        </pc:spChg>
      </pc:sldChg>
      <pc:sldChg chg="modSp">
        <pc:chgData name="Bhavyai Gupta" userId="S::bhavyai.gupta@ucalgary.ca::61836156-c8a1-4910-8760-c19a198c6d2f" providerId="AD" clId="Web-{F787A3AE-27D7-4ED2-2159-A1D5212B5164}" dt="2022-02-22T04:58:09.060" v="164" actId="20577"/>
        <pc:sldMkLst>
          <pc:docMk/>
          <pc:sldMk cId="789039328" sldId="265"/>
        </pc:sldMkLst>
        <pc:spChg chg="mod">
          <ac:chgData name="Bhavyai Gupta" userId="S::bhavyai.gupta@ucalgary.ca::61836156-c8a1-4910-8760-c19a198c6d2f" providerId="AD" clId="Web-{F787A3AE-27D7-4ED2-2159-A1D5212B5164}" dt="2022-02-22T04:58:09.060" v="164" actId="20577"/>
          <ac:spMkLst>
            <pc:docMk/>
            <pc:sldMk cId="789039328" sldId="265"/>
            <ac:spMk id="10" creationId="{BEF8DE3B-6314-48F3-ADE1-5DA5BA06A1A3}"/>
          </ac:spMkLst>
        </pc:spChg>
      </pc:sldChg>
      <pc:sldChg chg="modSp new">
        <pc:chgData name="Bhavyai Gupta" userId="S::bhavyai.gupta@ucalgary.ca::61836156-c8a1-4910-8760-c19a198c6d2f" providerId="AD" clId="Web-{F787A3AE-27D7-4ED2-2159-A1D5212B5164}" dt="2022-02-22T05:01:14.206" v="233" actId="20577"/>
        <pc:sldMkLst>
          <pc:docMk/>
          <pc:sldMk cId="3972472111" sldId="266"/>
        </pc:sldMkLst>
        <pc:spChg chg="mod">
          <ac:chgData name="Bhavyai Gupta" userId="S::bhavyai.gupta@ucalgary.ca::61836156-c8a1-4910-8760-c19a198c6d2f" providerId="AD" clId="Web-{F787A3AE-27D7-4ED2-2159-A1D5212B5164}" dt="2022-02-22T05:01:14.206" v="233" actId="20577"/>
          <ac:spMkLst>
            <pc:docMk/>
            <pc:sldMk cId="3972472111" sldId="266"/>
            <ac:spMk id="2" creationId="{6484C473-6432-4116-B84E-86F0C7639CDF}"/>
          </ac:spMkLst>
        </pc:spChg>
        <pc:spChg chg="mod">
          <ac:chgData name="Bhavyai Gupta" userId="S::bhavyai.gupta@ucalgary.ca::61836156-c8a1-4910-8760-c19a198c6d2f" providerId="AD" clId="Web-{F787A3AE-27D7-4ED2-2159-A1D5212B5164}" dt="2022-02-22T05:00:07.811" v="221" actId="20577"/>
          <ac:spMkLst>
            <pc:docMk/>
            <pc:sldMk cId="3972472111" sldId="266"/>
            <ac:spMk id="3" creationId="{CC264DD4-75B3-474D-BAF1-500BEE571FAC}"/>
          </ac:spMkLst>
        </pc:spChg>
      </pc:sldChg>
    </pc:docChg>
  </pc:docChgLst>
  <pc:docChgLst>
    <pc:chgData name="Drew Burritt" userId="S::drew.burritt@ucalgary.ca::1d57c642-5fe7-40cf-9f3a-64409bc4fc44" providerId="AD" clId="Web-{C5F01293-86C9-9C57-97C1-9E1CAE073CCC}"/>
    <pc:docChg chg="modSld">
      <pc:chgData name="Drew Burritt" userId="S::drew.burritt@ucalgary.ca::1d57c642-5fe7-40cf-9f3a-64409bc4fc44" providerId="AD" clId="Web-{C5F01293-86C9-9C57-97C1-9E1CAE073CCC}" dt="2022-02-23T23:25:36.416" v="2" actId="1076"/>
      <pc:docMkLst>
        <pc:docMk/>
      </pc:docMkLst>
      <pc:sldChg chg="modSp">
        <pc:chgData name="Drew Burritt" userId="S::drew.burritt@ucalgary.ca::1d57c642-5fe7-40cf-9f3a-64409bc4fc44" providerId="AD" clId="Web-{C5F01293-86C9-9C57-97C1-9E1CAE073CCC}" dt="2022-02-23T23:25:22.103" v="0" actId="1076"/>
        <pc:sldMkLst>
          <pc:docMk/>
          <pc:sldMk cId="3042989345" sldId="271"/>
        </pc:sldMkLst>
        <pc:picChg chg="mod">
          <ac:chgData name="Drew Burritt" userId="S::drew.burritt@ucalgary.ca::1d57c642-5fe7-40cf-9f3a-64409bc4fc44" providerId="AD" clId="Web-{C5F01293-86C9-9C57-97C1-9E1CAE073CCC}" dt="2022-02-23T23:25:22.103" v="0" actId="1076"/>
          <ac:picMkLst>
            <pc:docMk/>
            <pc:sldMk cId="3042989345" sldId="271"/>
            <ac:picMk id="2" creationId="{3DF6CAE8-7747-498E-B606-43143581554E}"/>
          </ac:picMkLst>
        </pc:picChg>
      </pc:sldChg>
      <pc:sldChg chg="modSp">
        <pc:chgData name="Drew Burritt" userId="S::drew.burritt@ucalgary.ca::1d57c642-5fe7-40cf-9f3a-64409bc4fc44" providerId="AD" clId="Web-{C5F01293-86C9-9C57-97C1-9E1CAE073CCC}" dt="2022-02-23T23:25:29.900" v="1" actId="1076"/>
        <pc:sldMkLst>
          <pc:docMk/>
          <pc:sldMk cId="2759175331" sldId="272"/>
        </pc:sldMkLst>
        <pc:picChg chg="mod">
          <ac:chgData name="Drew Burritt" userId="S::drew.burritt@ucalgary.ca::1d57c642-5fe7-40cf-9f3a-64409bc4fc44" providerId="AD" clId="Web-{C5F01293-86C9-9C57-97C1-9E1CAE073CCC}" dt="2022-02-23T23:25:29.900" v="1" actId="1076"/>
          <ac:picMkLst>
            <pc:docMk/>
            <pc:sldMk cId="2759175331" sldId="272"/>
            <ac:picMk id="3" creationId="{00000000-0000-0000-0000-000000000000}"/>
          </ac:picMkLst>
        </pc:picChg>
      </pc:sldChg>
      <pc:sldChg chg="modSp">
        <pc:chgData name="Drew Burritt" userId="S::drew.burritt@ucalgary.ca::1d57c642-5fe7-40cf-9f3a-64409bc4fc44" providerId="AD" clId="Web-{C5F01293-86C9-9C57-97C1-9E1CAE073CCC}" dt="2022-02-23T23:25:36.416" v="2" actId="1076"/>
        <pc:sldMkLst>
          <pc:docMk/>
          <pc:sldMk cId="998042694" sldId="273"/>
        </pc:sldMkLst>
        <pc:picChg chg="mod">
          <ac:chgData name="Drew Burritt" userId="S::drew.burritt@ucalgary.ca::1d57c642-5fe7-40cf-9f3a-64409bc4fc44" providerId="AD" clId="Web-{C5F01293-86C9-9C57-97C1-9E1CAE073CCC}" dt="2022-02-23T23:25:36.416" v="2" actId="1076"/>
          <ac:picMkLst>
            <pc:docMk/>
            <pc:sldMk cId="998042694" sldId="273"/>
            <ac:picMk id="3" creationId="{00000000-0000-0000-0000-000000000000}"/>
          </ac:picMkLst>
        </pc:picChg>
      </pc:sldChg>
    </pc:docChg>
  </pc:docChgLst>
  <pc:docChgLst>
    <pc:chgData name="Jose Cazarin Filho" userId="S::josecarlos.cazarinfi@ucalgary.ca::92732923-76a7-4dc6-b3a1-a070a83ca28b" providerId="AD" clId="Web-{43BB2088-F32B-9E16-2569-CDC4F517C00C}"/>
    <pc:docChg chg="modSld">
      <pc:chgData name="Jose Cazarin Filho" userId="S::josecarlos.cazarinfi@ucalgary.ca::92732923-76a7-4dc6-b3a1-a070a83ca28b" providerId="AD" clId="Web-{43BB2088-F32B-9E16-2569-CDC4F517C00C}" dt="2022-02-16T03:27:09.220" v="1" actId="20577"/>
      <pc:docMkLst>
        <pc:docMk/>
      </pc:docMkLst>
      <pc:sldChg chg="modSp">
        <pc:chgData name="Jose Cazarin Filho" userId="S::josecarlos.cazarinfi@ucalgary.ca::92732923-76a7-4dc6-b3a1-a070a83ca28b" providerId="AD" clId="Web-{43BB2088-F32B-9E16-2569-CDC4F517C00C}" dt="2022-02-16T03:27:09.220" v="1" actId="20577"/>
        <pc:sldMkLst>
          <pc:docMk/>
          <pc:sldMk cId="3682412263" sldId="256"/>
        </pc:sldMkLst>
        <pc:spChg chg="mod">
          <ac:chgData name="Jose Cazarin Filho" userId="S::josecarlos.cazarinfi@ucalgary.ca::92732923-76a7-4dc6-b3a1-a070a83ca28b" providerId="AD" clId="Web-{43BB2088-F32B-9E16-2569-CDC4F517C00C}" dt="2022-02-16T03:27:09.220" v="1" actId="20577"/>
          <ac:spMkLst>
            <pc:docMk/>
            <pc:sldMk cId="3682412263" sldId="256"/>
            <ac:spMk id="2" creationId="{A7E3BE60-5D8F-6C41-A517-E4C3855CFB66}"/>
          </ac:spMkLst>
        </pc:spChg>
      </pc:sldChg>
    </pc:docChg>
  </pc:docChgLst>
  <pc:docChgLst>
    <pc:chgData name="Drew Burritt" userId="S::drew.burritt@ucalgary.ca::1d57c642-5fe7-40cf-9f3a-64409bc4fc44" providerId="AD" clId="Web-{01A4463C-77E9-ABEB-9BD0-F7111E10608C}"/>
    <pc:docChg chg="addSld modSld">
      <pc:chgData name="Drew Burritt" userId="S::drew.burritt@ucalgary.ca::1d57c642-5fe7-40cf-9f3a-64409bc4fc44" providerId="AD" clId="Web-{01A4463C-77E9-ABEB-9BD0-F7111E10608C}" dt="2022-02-23T16:34:44.390" v="13" actId="20577"/>
      <pc:docMkLst>
        <pc:docMk/>
      </pc:docMkLst>
      <pc:sldChg chg="modNotes">
        <pc:chgData name="Drew Burritt" userId="S::drew.burritt@ucalgary.ca::1d57c642-5fe7-40cf-9f3a-64409bc4fc44" providerId="AD" clId="Web-{01A4463C-77E9-ABEB-9BD0-F7111E10608C}" dt="2022-02-23T16:34:30.014" v="8"/>
        <pc:sldMkLst>
          <pc:docMk/>
          <pc:sldMk cId="1244130911" sldId="274"/>
        </pc:sldMkLst>
      </pc:sldChg>
      <pc:sldChg chg="addSp delSp modSp new">
        <pc:chgData name="Drew Burritt" userId="S::drew.burritt@ucalgary.ca::1d57c642-5fe7-40cf-9f3a-64409bc4fc44" providerId="AD" clId="Web-{01A4463C-77E9-ABEB-9BD0-F7111E10608C}" dt="2022-02-23T16:34:44.390" v="13" actId="20577"/>
        <pc:sldMkLst>
          <pc:docMk/>
          <pc:sldMk cId="431966603" sldId="275"/>
        </pc:sldMkLst>
        <pc:spChg chg="mod">
          <ac:chgData name="Drew Burritt" userId="S::drew.burritt@ucalgary.ca::1d57c642-5fe7-40cf-9f3a-64409bc4fc44" providerId="AD" clId="Web-{01A4463C-77E9-ABEB-9BD0-F7111E10608C}" dt="2022-02-23T16:34:44.390" v="13" actId="20577"/>
          <ac:spMkLst>
            <pc:docMk/>
            <pc:sldMk cId="431966603" sldId="275"/>
            <ac:spMk id="2" creationId="{29541D60-22EB-4050-AF5F-0E92A4A7EFF8}"/>
          </ac:spMkLst>
        </pc:spChg>
        <pc:spChg chg="del">
          <ac:chgData name="Drew Burritt" userId="S::drew.burritt@ucalgary.ca::1d57c642-5fe7-40cf-9f3a-64409bc4fc44" providerId="AD" clId="Web-{01A4463C-77E9-ABEB-9BD0-F7111E10608C}" dt="2022-02-23T16:34:32.827" v="10"/>
          <ac:spMkLst>
            <pc:docMk/>
            <pc:sldMk cId="431966603" sldId="275"/>
            <ac:spMk id="3" creationId="{A54E9CA3-7084-4689-B2F0-E6E4445770DA}"/>
          </ac:spMkLst>
        </pc:spChg>
        <pc:picChg chg="add mod ord">
          <ac:chgData name="Drew Burritt" userId="S::drew.burritt@ucalgary.ca::1d57c642-5fe7-40cf-9f3a-64409bc4fc44" providerId="AD" clId="Web-{01A4463C-77E9-ABEB-9BD0-F7111E10608C}" dt="2022-02-23T16:34:36.858" v="11" actId="14100"/>
          <ac:picMkLst>
            <pc:docMk/>
            <pc:sldMk cId="431966603" sldId="275"/>
            <ac:picMk id="5" creationId="{A5A0B822-EDA5-43A8-87B2-39F78602D349}"/>
          </ac:picMkLst>
        </pc:picChg>
      </pc:sldChg>
    </pc:docChg>
  </pc:docChgLst>
  <pc:docChgLst>
    <pc:chgData name="Drew Burritt" userId="1d57c642-5fe7-40cf-9f3a-64409bc4fc44" providerId="ADAL" clId="{C8408C72-1A71-447D-865F-BAF68AA6EBC2}"/>
    <pc:docChg chg="undo custSel modSld">
      <pc:chgData name="Drew Burritt" userId="1d57c642-5fe7-40cf-9f3a-64409bc4fc44" providerId="ADAL" clId="{C8408C72-1A71-447D-865F-BAF68AA6EBC2}" dt="2022-02-23T20:35:41.999" v="342"/>
      <pc:docMkLst>
        <pc:docMk/>
      </pc:docMkLst>
      <pc:sldChg chg="addSp delSp modSp mod modTransition delAnim modAnim modNotesTx">
        <pc:chgData name="Drew Burritt" userId="1d57c642-5fe7-40cf-9f3a-64409bc4fc44" providerId="ADAL" clId="{C8408C72-1A71-447D-865F-BAF68AA6EBC2}" dt="2022-02-23T20:32:59.751" v="339"/>
        <pc:sldMkLst>
          <pc:docMk/>
          <pc:sldMk cId="1244130911" sldId="274"/>
        </pc:sldMkLst>
        <pc:picChg chg="del mod">
          <ac:chgData name="Drew Burritt" userId="1d57c642-5fe7-40cf-9f3a-64409bc4fc44" providerId="ADAL" clId="{C8408C72-1A71-447D-865F-BAF68AA6EBC2}" dt="2022-02-23T20:09:58.375" v="13" actId="478"/>
          <ac:picMkLst>
            <pc:docMk/>
            <pc:sldMk cId="1244130911" sldId="274"/>
            <ac:picMk id="3" creationId="{D846CCA0-A39B-43EB-A325-5D3E9D543125}"/>
          </ac:picMkLst>
        </pc:picChg>
        <pc:picChg chg="add del mod">
          <ac:chgData name="Drew Burritt" userId="1d57c642-5fe7-40cf-9f3a-64409bc4fc44" providerId="ADAL" clId="{C8408C72-1A71-447D-865F-BAF68AA6EBC2}" dt="2022-02-23T20:12:13.337" v="104"/>
          <ac:picMkLst>
            <pc:docMk/>
            <pc:sldMk cId="1244130911" sldId="274"/>
            <ac:picMk id="5" creationId="{EAAC56DC-DC18-40F7-B138-BA8AC8DD6157}"/>
          </ac:picMkLst>
        </pc:picChg>
        <pc:picChg chg="add del mod">
          <ac:chgData name="Drew Burritt" userId="1d57c642-5fe7-40cf-9f3a-64409bc4fc44" providerId="ADAL" clId="{C8408C72-1A71-447D-865F-BAF68AA6EBC2}" dt="2022-02-23T20:13:55.808" v="106"/>
          <ac:picMkLst>
            <pc:docMk/>
            <pc:sldMk cId="1244130911" sldId="274"/>
            <ac:picMk id="6" creationId="{6E976CED-A6D0-4E96-89D5-B924F3A57CB5}"/>
          </ac:picMkLst>
        </pc:picChg>
        <pc:picChg chg="add del mod">
          <ac:chgData name="Drew Burritt" userId="1d57c642-5fe7-40cf-9f3a-64409bc4fc44" providerId="ADAL" clId="{C8408C72-1A71-447D-865F-BAF68AA6EBC2}" dt="2022-02-23T20:14:31.599" v="108"/>
          <ac:picMkLst>
            <pc:docMk/>
            <pc:sldMk cId="1244130911" sldId="274"/>
            <ac:picMk id="7" creationId="{11C95CC1-94FA-4F26-BA82-4C927F784EDF}"/>
          </ac:picMkLst>
        </pc:picChg>
        <pc:picChg chg="add del mod">
          <ac:chgData name="Drew Burritt" userId="1d57c642-5fe7-40cf-9f3a-64409bc4fc44" providerId="ADAL" clId="{C8408C72-1A71-447D-865F-BAF68AA6EBC2}" dt="2022-02-23T20:16:40.830" v="110"/>
          <ac:picMkLst>
            <pc:docMk/>
            <pc:sldMk cId="1244130911" sldId="274"/>
            <ac:picMk id="8" creationId="{103EC5D8-41D0-4F3F-8D2B-0D9AEAF04936}"/>
          </ac:picMkLst>
        </pc:picChg>
        <pc:picChg chg="add del mod">
          <ac:chgData name="Drew Burritt" userId="1d57c642-5fe7-40cf-9f3a-64409bc4fc44" providerId="ADAL" clId="{C8408C72-1A71-447D-865F-BAF68AA6EBC2}" dt="2022-02-23T20:17:55.467" v="112"/>
          <ac:picMkLst>
            <pc:docMk/>
            <pc:sldMk cId="1244130911" sldId="274"/>
            <ac:picMk id="9" creationId="{9AF610FF-F7B2-4FBE-A528-6A1B88318F0B}"/>
          </ac:picMkLst>
        </pc:picChg>
        <pc:picChg chg="add del mod">
          <ac:chgData name="Drew Burritt" userId="1d57c642-5fe7-40cf-9f3a-64409bc4fc44" providerId="ADAL" clId="{C8408C72-1A71-447D-865F-BAF68AA6EBC2}" dt="2022-02-23T20:20:08.363" v="217"/>
          <ac:picMkLst>
            <pc:docMk/>
            <pc:sldMk cId="1244130911" sldId="274"/>
            <ac:picMk id="10" creationId="{124F2922-01FE-44ED-909A-BE8582A8E4A8}"/>
          </ac:picMkLst>
        </pc:picChg>
        <pc:picChg chg="add del mod">
          <ac:chgData name="Drew Burritt" userId="1d57c642-5fe7-40cf-9f3a-64409bc4fc44" providerId="ADAL" clId="{C8408C72-1A71-447D-865F-BAF68AA6EBC2}" dt="2022-02-23T20:20:28.889" v="219"/>
          <ac:picMkLst>
            <pc:docMk/>
            <pc:sldMk cId="1244130911" sldId="274"/>
            <ac:picMk id="11" creationId="{59F78F86-AE56-45D5-BF17-D8B4C3EB2DC9}"/>
          </ac:picMkLst>
        </pc:picChg>
        <pc:picChg chg="add del mod">
          <ac:chgData name="Drew Burritt" userId="1d57c642-5fe7-40cf-9f3a-64409bc4fc44" providerId="ADAL" clId="{C8408C72-1A71-447D-865F-BAF68AA6EBC2}" dt="2022-02-23T20:20:30.396" v="220"/>
          <ac:picMkLst>
            <pc:docMk/>
            <pc:sldMk cId="1244130911" sldId="274"/>
            <ac:picMk id="12" creationId="{2374C002-F917-4666-961D-72C51B2DB25E}"/>
          </ac:picMkLst>
        </pc:picChg>
        <pc:picChg chg="add del mod">
          <ac:chgData name="Drew Burritt" userId="1d57c642-5fe7-40cf-9f3a-64409bc4fc44" providerId="ADAL" clId="{C8408C72-1A71-447D-865F-BAF68AA6EBC2}" dt="2022-02-23T20:24:45.311" v="228"/>
          <ac:picMkLst>
            <pc:docMk/>
            <pc:sldMk cId="1244130911" sldId="274"/>
            <ac:picMk id="13" creationId="{D4E72006-8DDB-4E96-BDBB-90ABC017AFEB}"/>
          </ac:picMkLst>
        </pc:picChg>
        <pc:picChg chg="add del mod">
          <ac:chgData name="Drew Burritt" userId="1d57c642-5fe7-40cf-9f3a-64409bc4fc44" providerId="ADAL" clId="{C8408C72-1A71-447D-865F-BAF68AA6EBC2}" dt="2022-02-23T20:27:50.278" v="230"/>
          <ac:picMkLst>
            <pc:docMk/>
            <pc:sldMk cId="1244130911" sldId="274"/>
            <ac:picMk id="14" creationId="{97374D17-8AE1-4D8F-AB3D-B78C05B19CDE}"/>
          </ac:picMkLst>
        </pc:picChg>
        <pc:picChg chg="add del mod">
          <ac:chgData name="Drew Burritt" userId="1d57c642-5fe7-40cf-9f3a-64409bc4fc44" providerId="ADAL" clId="{C8408C72-1A71-447D-865F-BAF68AA6EBC2}" dt="2022-02-23T20:31:09.951" v="336"/>
          <ac:picMkLst>
            <pc:docMk/>
            <pc:sldMk cId="1244130911" sldId="274"/>
            <ac:picMk id="15" creationId="{FEEA60DF-330E-4184-B5F4-185826BD60AB}"/>
          </ac:picMkLst>
        </pc:picChg>
        <pc:picChg chg="add del mod">
          <ac:chgData name="Drew Burritt" userId="1d57c642-5fe7-40cf-9f3a-64409bc4fc44" providerId="ADAL" clId="{C8408C72-1A71-447D-865F-BAF68AA6EBC2}" dt="2022-02-23T20:31:35.813" v="338"/>
          <ac:picMkLst>
            <pc:docMk/>
            <pc:sldMk cId="1244130911" sldId="274"/>
            <ac:picMk id="16" creationId="{28745ACC-099B-4F8C-B2AC-DF8ADD35F8D6}"/>
          </ac:picMkLst>
        </pc:picChg>
        <pc:picChg chg="add mod">
          <ac:chgData name="Drew Burritt" userId="1d57c642-5fe7-40cf-9f3a-64409bc4fc44" providerId="ADAL" clId="{C8408C72-1A71-447D-865F-BAF68AA6EBC2}" dt="2022-02-23T20:32:59.751" v="339"/>
          <ac:picMkLst>
            <pc:docMk/>
            <pc:sldMk cId="1244130911" sldId="274"/>
            <ac:picMk id="18" creationId="{E2458254-377F-441D-A751-51CDC1B7D76E}"/>
          </ac:picMkLst>
        </pc:picChg>
      </pc:sldChg>
      <pc:sldChg chg="addSp delSp modSp modTransition modAnim modNotesTx">
        <pc:chgData name="Drew Burritt" userId="1d57c642-5fe7-40cf-9f3a-64409bc4fc44" providerId="ADAL" clId="{C8408C72-1A71-447D-865F-BAF68AA6EBC2}" dt="2022-02-23T20:35:41.999" v="342"/>
        <pc:sldMkLst>
          <pc:docMk/>
          <pc:sldMk cId="431966603" sldId="275"/>
        </pc:sldMkLst>
        <pc:picChg chg="add del mod">
          <ac:chgData name="Drew Burritt" userId="1d57c642-5fe7-40cf-9f3a-64409bc4fc44" providerId="ADAL" clId="{C8408C72-1A71-447D-865F-BAF68AA6EBC2}" dt="2022-02-23T20:34:53.650" v="341"/>
          <ac:picMkLst>
            <pc:docMk/>
            <pc:sldMk cId="431966603" sldId="275"/>
            <ac:picMk id="3" creationId="{9AA2078E-F8C5-4E09-9C3B-05BF8A525867}"/>
          </ac:picMkLst>
        </pc:picChg>
        <pc:picChg chg="add mod">
          <ac:chgData name="Drew Burritt" userId="1d57c642-5fe7-40cf-9f3a-64409bc4fc44" providerId="ADAL" clId="{C8408C72-1A71-447D-865F-BAF68AA6EBC2}" dt="2022-02-23T20:35:41.999" v="342"/>
          <ac:picMkLst>
            <pc:docMk/>
            <pc:sldMk cId="431966603" sldId="275"/>
            <ac:picMk id="6" creationId="{2FB6B9DD-505E-4557-B669-C7F8F731FC34}"/>
          </ac:picMkLst>
        </pc:picChg>
      </pc:sldChg>
    </pc:docChg>
  </pc:docChgLst>
  <pc:docChgLst>
    <pc:chgData name="Drew Burritt" userId="S::drew.burritt@ucalgary.ca::1d57c642-5fe7-40cf-9f3a-64409bc4fc44" providerId="AD" clId="Web-{702078E1-76D7-D091-85D5-D999F3EE32B3}"/>
    <pc:docChg chg="modSld">
      <pc:chgData name="Drew Burritt" userId="S::drew.burritt@ucalgary.ca::1d57c642-5fe7-40cf-9f3a-64409bc4fc44" providerId="AD" clId="Web-{702078E1-76D7-D091-85D5-D999F3EE32B3}" dt="2022-02-23T20:05:13.699" v="121"/>
      <pc:docMkLst>
        <pc:docMk/>
      </pc:docMkLst>
      <pc:sldChg chg="modNotes">
        <pc:chgData name="Drew Burritt" userId="S::drew.burritt@ucalgary.ca::1d57c642-5fe7-40cf-9f3a-64409bc4fc44" providerId="AD" clId="Web-{702078E1-76D7-D091-85D5-D999F3EE32B3}" dt="2022-02-23T20:05:13.699" v="121"/>
        <pc:sldMkLst>
          <pc:docMk/>
          <pc:sldMk cId="1244130911" sldId="274"/>
        </pc:sldMkLst>
      </pc:sldChg>
    </pc:docChg>
  </pc:docChgLst>
  <pc:docChgLst>
    <pc:chgData name="Thomas Scott" userId="S::thomas.scott@ucalgary.ca::a3dd4605-80a2-4c93-8b80-bdd5aa987e24" providerId="AD" clId="Web-{B7F82398-6D18-20C9-ED36-1FCFA6155854}"/>
    <pc:docChg chg="modSld">
      <pc:chgData name="Thomas Scott" userId="S::thomas.scott@ucalgary.ca::a3dd4605-80a2-4c93-8b80-bdd5aa987e24" providerId="AD" clId="Web-{B7F82398-6D18-20C9-ED36-1FCFA6155854}" dt="2022-02-23T23:54:46.737" v="10"/>
      <pc:docMkLst>
        <pc:docMk/>
      </pc:docMkLst>
      <pc:sldChg chg="addSp modSp modMedia addAnim">
        <pc:chgData name="Thomas Scott" userId="S::thomas.scott@ucalgary.ca::a3dd4605-80a2-4c93-8b80-bdd5aa987e24" providerId="AD" clId="Web-{B7F82398-6D18-20C9-ED36-1FCFA6155854}" dt="2022-02-23T23:51:14.531" v="5" actId="1076"/>
        <pc:sldMkLst>
          <pc:docMk/>
          <pc:sldMk cId="1295988007" sldId="258"/>
        </pc:sldMkLst>
        <pc:picChg chg="add mod">
          <ac:chgData name="Thomas Scott" userId="S::thomas.scott@ucalgary.ca::a3dd4605-80a2-4c93-8b80-bdd5aa987e24" providerId="AD" clId="Web-{B7F82398-6D18-20C9-ED36-1FCFA6155854}" dt="2022-02-23T23:51:14.531" v="5" actId="1076"/>
          <ac:picMkLst>
            <pc:docMk/>
            <pc:sldMk cId="1295988007" sldId="258"/>
            <ac:picMk id="2" creationId="{74B31617-BB32-46C6-B906-10E88358F783}"/>
          </ac:picMkLst>
        </pc:picChg>
      </pc:sldChg>
      <pc:sldChg chg="addSp modSp modMedia addAnim">
        <pc:chgData name="Thomas Scott" userId="S::thomas.scott@ucalgary.ca::a3dd4605-80a2-4c93-8b80-bdd5aa987e24" providerId="AD" clId="Web-{B7F82398-6D18-20C9-ED36-1FCFA6155854}" dt="2022-02-23T23:52:29.688" v="7" actId="1076"/>
        <pc:sldMkLst>
          <pc:docMk/>
          <pc:sldMk cId="2105991883" sldId="264"/>
        </pc:sldMkLst>
        <pc:picChg chg="add mod">
          <ac:chgData name="Thomas Scott" userId="S::thomas.scott@ucalgary.ca::a3dd4605-80a2-4c93-8b80-bdd5aa987e24" providerId="AD" clId="Web-{B7F82398-6D18-20C9-ED36-1FCFA6155854}" dt="2022-02-23T23:52:29.688" v="7" actId="1076"/>
          <ac:picMkLst>
            <pc:docMk/>
            <pc:sldMk cId="2105991883" sldId="264"/>
            <ac:picMk id="2" creationId="{3BD0A5C3-2E47-48EA-A536-E1A90EEA2A4D}"/>
          </ac:picMkLst>
        </pc:picChg>
      </pc:sldChg>
      <pc:sldChg chg="addSp modSp modMedia addAnim">
        <pc:chgData name="Thomas Scott" userId="S::thomas.scott@ucalgary.ca::a3dd4605-80a2-4c93-8b80-bdd5aa987e24" providerId="AD" clId="Web-{B7F82398-6D18-20C9-ED36-1FCFA6155854}" dt="2022-02-23T23:53:22.408" v="9" actId="1076"/>
        <pc:sldMkLst>
          <pc:docMk/>
          <pc:sldMk cId="789039328" sldId="265"/>
        </pc:sldMkLst>
        <pc:picChg chg="add mod">
          <ac:chgData name="Thomas Scott" userId="S::thomas.scott@ucalgary.ca::a3dd4605-80a2-4c93-8b80-bdd5aa987e24" providerId="AD" clId="Web-{B7F82398-6D18-20C9-ED36-1FCFA6155854}" dt="2022-02-23T23:53:22.408" v="9" actId="1076"/>
          <ac:picMkLst>
            <pc:docMk/>
            <pc:sldMk cId="789039328" sldId="265"/>
            <ac:picMk id="2" creationId="{3714D63F-179D-41E1-8AB3-3EA633CA3DA2}"/>
          </ac:picMkLst>
        </pc:picChg>
      </pc:sldChg>
      <pc:sldChg chg="addSp modSp modMedia addAnim">
        <pc:chgData name="Thomas Scott" userId="S::thomas.scott@ucalgary.ca::a3dd4605-80a2-4c93-8b80-bdd5aa987e24" providerId="AD" clId="Web-{B7F82398-6D18-20C9-ED36-1FCFA6155854}" dt="2022-02-23T23:54:46.737" v="10"/>
        <pc:sldMkLst>
          <pc:docMk/>
          <pc:sldMk cId="1443760264" sldId="266"/>
        </pc:sldMkLst>
        <pc:picChg chg="add mod">
          <ac:chgData name="Thomas Scott" userId="S::thomas.scott@ucalgary.ca::a3dd4605-80a2-4c93-8b80-bdd5aa987e24" providerId="AD" clId="Web-{B7F82398-6D18-20C9-ED36-1FCFA6155854}" dt="2022-02-23T23:54:46.737" v="10"/>
          <ac:picMkLst>
            <pc:docMk/>
            <pc:sldMk cId="1443760264" sldId="266"/>
            <ac:picMk id="6" creationId="{4CA16771-38B3-4BAB-BB93-F8EDB4F5347B}"/>
          </ac:picMkLst>
        </pc:picChg>
      </pc:sldChg>
    </pc:docChg>
  </pc:docChgLst>
  <pc:docChgLst>
    <pc:chgData name="Drew Burritt" userId="S::drew.burritt@ucalgary.ca::1d57c642-5fe7-40cf-9f3a-64409bc4fc44" providerId="AD" clId="Web-{301CC8A7-6AA9-B34D-ACE0-EDA4D445EC1A}"/>
    <pc:docChg chg="modSld">
      <pc:chgData name="Drew Burritt" userId="S::drew.burritt@ucalgary.ca::1d57c642-5fe7-40cf-9f3a-64409bc4fc44" providerId="AD" clId="Web-{301CC8A7-6AA9-B34D-ACE0-EDA4D445EC1A}" dt="2022-02-21T22:53:57.158" v="0" actId="1076"/>
      <pc:docMkLst>
        <pc:docMk/>
      </pc:docMkLst>
      <pc:sldChg chg="modSp">
        <pc:chgData name="Drew Burritt" userId="S::drew.burritt@ucalgary.ca::1d57c642-5fe7-40cf-9f3a-64409bc4fc44" providerId="AD" clId="Web-{301CC8A7-6AA9-B34D-ACE0-EDA4D445EC1A}" dt="2022-02-21T22:53:57.158" v="0" actId="1076"/>
        <pc:sldMkLst>
          <pc:docMk/>
          <pc:sldMk cId="2105991883" sldId="264"/>
        </pc:sldMkLst>
        <pc:picChg chg="mod">
          <ac:chgData name="Drew Burritt" userId="S::drew.burritt@ucalgary.ca::1d57c642-5fe7-40cf-9f3a-64409bc4fc44" providerId="AD" clId="Web-{301CC8A7-6AA9-B34D-ACE0-EDA4D445EC1A}" dt="2022-02-21T22:53:57.158" v="0" actId="1076"/>
          <ac:picMkLst>
            <pc:docMk/>
            <pc:sldMk cId="2105991883" sldId="264"/>
            <ac:picMk id="5" creationId="{F5E75F62-A3AF-4192-BEDE-64D3B2174DFE}"/>
          </ac:picMkLst>
        </pc:picChg>
      </pc:sldChg>
    </pc:docChg>
  </pc:docChgLst>
  <pc:docChgLst>
    <pc:chgData name="Thomas Scott" userId="S::thomas.scott@ucalgary.ca::a3dd4605-80a2-4c93-8b80-bdd5aa987e24" providerId="AD" clId="Web-{5565091E-E7E7-E77F-6E8B-026E4DDE82AB}"/>
    <pc:docChg chg="addSld modSld">
      <pc:chgData name="Thomas Scott" userId="S::thomas.scott@ucalgary.ca::a3dd4605-80a2-4c93-8b80-bdd5aa987e24" providerId="AD" clId="Web-{5565091E-E7E7-E77F-6E8B-026E4DDE82AB}" dt="2022-02-20T21:28:02.361" v="748" actId="1076"/>
      <pc:docMkLst>
        <pc:docMk/>
      </pc:docMkLst>
      <pc:sldChg chg="modSp">
        <pc:chgData name="Thomas Scott" userId="S::thomas.scott@ucalgary.ca::a3dd4605-80a2-4c93-8b80-bdd5aa987e24" providerId="AD" clId="Web-{5565091E-E7E7-E77F-6E8B-026E4DDE82AB}" dt="2022-02-20T20:56:42.879" v="243" actId="20577"/>
        <pc:sldMkLst>
          <pc:docMk/>
          <pc:sldMk cId="1295988007" sldId="258"/>
        </pc:sldMkLst>
        <pc:spChg chg="mod">
          <ac:chgData name="Thomas Scott" userId="S::thomas.scott@ucalgary.ca::a3dd4605-80a2-4c93-8b80-bdd5aa987e24" providerId="AD" clId="Web-{5565091E-E7E7-E77F-6E8B-026E4DDE82AB}" dt="2022-02-20T20:51:17.673" v="10" actId="20577"/>
          <ac:spMkLst>
            <pc:docMk/>
            <pc:sldMk cId="1295988007" sldId="258"/>
            <ac:spMk id="2" creationId="{5EDD2AD0-B422-9948-BB03-1443DE901CD6}"/>
          </ac:spMkLst>
        </pc:spChg>
        <pc:spChg chg="mod">
          <ac:chgData name="Thomas Scott" userId="S::thomas.scott@ucalgary.ca::a3dd4605-80a2-4c93-8b80-bdd5aa987e24" providerId="AD" clId="Web-{5565091E-E7E7-E77F-6E8B-026E4DDE82AB}" dt="2022-02-20T20:56:42.879" v="243" actId="20577"/>
          <ac:spMkLst>
            <pc:docMk/>
            <pc:sldMk cId="1295988007" sldId="258"/>
            <ac:spMk id="3" creationId="{5480ABD6-B0BD-B94F-9DA7-56F8E322B8EC}"/>
          </ac:spMkLst>
        </pc:spChg>
      </pc:sldChg>
      <pc:sldChg chg="modSp">
        <pc:chgData name="Thomas Scott" userId="S::thomas.scott@ucalgary.ca::a3dd4605-80a2-4c93-8b80-bdd5aa987e24" providerId="AD" clId="Web-{5565091E-E7E7-E77F-6E8B-026E4DDE82AB}" dt="2022-02-20T21:28:02.361" v="748" actId="1076"/>
        <pc:sldMkLst>
          <pc:docMk/>
          <pc:sldMk cId="3920033000" sldId="260"/>
        </pc:sldMkLst>
        <pc:spChg chg="mod">
          <ac:chgData name="Thomas Scott" userId="S::thomas.scott@ucalgary.ca::a3dd4605-80a2-4c93-8b80-bdd5aa987e24" providerId="AD" clId="Web-{5565091E-E7E7-E77F-6E8B-026E4DDE82AB}" dt="2022-02-20T21:28:02.361" v="748" actId="1076"/>
          <ac:spMkLst>
            <pc:docMk/>
            <pc:sldMk cId="3920033000" sldId="260"/>
            <ac:spMk id="5" creationId="{23DF82FE-F08F-469B-B400-57036246E7CD}"/>
          </ac:spMkLst>
        </pc:spChg>
      </pc:sldChg>
      <pc:sldChg chg="add replId">
        <pc:chgData name="Thomas Scott" userId="S::thomas.scott@ucalgary.ca::a3dd4605-80a2-4c93-8b80-bdd5aa987e24" providerId="AD" clId="Web-{5565091E-E7E7-E77F-6E8B-026E4DDE82AB}" dt="2022-02-20T20:50:02.173" v="0"/>
        <pc:sldMkLst>
          <pc:docMk/>
          <pc:sldMk cId="3182464632" sldId="263"/>
        </pc:sldMkLst>
      </pc:sldChg>
      <pc:sldChg chg="addSp modSp add replId">
        <pc:chgData name="Thomas Scott" userId="S::thomas.scott@ucalgary.ca::a3dd4605-80a2-4c93-8b80-bdd5aa987e24" providerId="AD" clId="Web-{5565091E-E7E7-E77F-6E8B-026E4DDE82AB}" dt="2022-02-20T21:27:43.517" v="743"/>
        <pc:sldMkLst>
          <pc:docMk/>
          <pc:sldMk cId="2105991883" sldId="264"/>
        </pc:sldMkLst>
        <pc:spChg chg="mod">
          <ac:chgData name="Thomas Scott" userId="S::thomas.scott@ucalgary.ca::a3dd4605-80a2-4c93-8b80-bdd5aa987e24" providerId="AD" clId="Web-{5565091E-E7E7-E77F-6E8B-026E4DDE82AB}" dt="2022-02-20T20:57:16.410" v="254" actId="20577"/>
          <ac:spMkLst>
            <pc:docMk/>
            <pc:sldMk cId="2105991883" sldId="264"/>
            <ac:spMk id="2" creationId="{5EDD2AD0-B422-9948-BB03-1443DE901CD6}"/>
          </ac:spMkLst>
        </pc:spChg>
        <pc:spChg chg="mod">
          <ac:chgData name="Thomas Scott" userId="S::thomas.scott@ucalgary.ca::a3dd4605-80a2-4c93-8b80-bdd5aa987e24" providerId="AD" clId="Web-{5565091E-E7E7-E77F-6E8B-026E4DDE82AB}" dt="2022-02-20T21:18:37.123" v="577" actId="20577"/>
          <ac:spMkLst>
            <pc:docMk/>
            <pc:sldMk cId="2105991883" sldId="264"/>
            <ac:spMk id="3" creationId="{5480ABD6-B0BD-B94F-9DA7-56F8E322B8EC}"/>
          </ac:spMkLst>
        </pc:spChg>
        <pc:spChg chg="add">
          <ac:chgData name="Thomas Scott" userId="S::thomas.scott@ucalgary.ca::a3dd4605-80a2-4c93-8b80-bdd5aa987e24" providerId="AD" clId="Web-{5565091E-E7E7-E77F-6E8B-026E4DDE82AB}" dt="2022-02-20T21:27:43.517" v="743"/>
          <ac:spMkLst>
            <pc:docMk/>
            <pc:sldMk cId="2105991883" sldId="264"/>
            <ac:spMk id="7" creationId="{1053CE4A-523B-4E94-95FA-B74088161089}"/>
          </ac:spMkLst>
        </pc:spChg>
        <pc:picChg chg="add mod">
          <ac:chgData name="Thomas Scott" userId="S::thomas.scott@ucalgary.ca::a3dd4605-80a2-4c93-8b80-bdd5aa987e24" providerId="AD" clId="Web-{5565091E-E7E7-E77F-6E8B-026E4DDE82AB}" dt="2022-02-20T21:18:43.341" v="578" actId="1076"/>
          <ac:picMkLst>
            <pc:docMk/>
            <pc:sldMk cId="2105991883" sldId="264"/>
            <ac:picMk id="6" creationId="{FF1EF813-B80C-42FE-96B6-2AEE9B679E5C}"/>
          </ac:picMkLst>
        </pc:picChg>
      </pc:sldChg>
      <pc:sldChg chg="addSp delSp modSp add replId">
        <pc:chgData name="Thomas Scott" userId="S::thomas.scott@ucalgary.ca::a3dd4605-80a2-4c93-8b80-bdd5aa987e24" providerId="AD" clId="Web-{5565091E-E7E7-E77F-6E8B-026E4DDE82AB}" dt="2022-02-20T21:27:40.970" v="742"/>
        <pc:sldMkLst>
          <pc:docMk/>
          <pc:sldMk cId="789039328" sldId="265"/>
        </pc:sldMkLst>
        <pc:spChg chg="mod">
          <ac:chgData name="Thomas Scott" userId="S::thomas.scott@ucalgary.ca::a3dd4605-80a2-4c93-8b80-bdd5aa987e24" providerId="AD" clId="Web-{5565091E-E7E7-E77F-6E8B-026E4DDE82AB}" dt="2022-02-20T21:25:40.985" v="721" actId="20577"/>
          <ac:spMkLst>
            <pc:docMk/>
            <pc:sldMk cId="789039328" sldId="265"/>
            <ac:spMk id="3" creationId="{5480ABD6-B0BD-B94F-9DA7-56F8E322B8EC}"/>
          </ac:spMkLst>
        </pc:spChg>
        <pc:spChg chg="add mod">
          <ac:chgData name="Thomas Scott" userId="S::thomas.scott@ucalgary.ca::a3dd4605-80a2-4c93-8b80-bdd5aa987e24" providerId="AD" clId="Web-{5565091E-E7E7-E77F-6E8B-026E4DDE82AB}" dt="2022-02-20T21:21:43.624" v="651" actId="1076"/>
          <ac:spMkLst>
            <pc:docMk/>
            <pc:sldMk cId="789039328" sldId="265"/>
            <ac:spMk id="9" creationId="{183BD1A8-C64B-4D91-98D8-57D98ABEDAEA}"/>
          </ac:spMkLst>
        </pc:spChg>
        <pc:spChg chg="add mod">
          <ac:chgData name="Thomas Scott" userId="S::thomas.scott@ucalgary.ca::a3dd4605-80a2-4c93-8b80-bdd5aa987e24" providerId="AD" clId="Web-{5565091E-E7E7-E77F-6E8B-026E4DDE82AB}" dt="2022-02-20T21:25:06.203" v="719" actId="20577"/>
          <ac:spMkLst>
            <pc:docMk/>
            <pc:sldMk cId="789039328" sldId="265"/>
            <ac:spMk id="10" creationId="{BEF8DE3B-6314-48F3-ADE1-5DA5BA06A1A3}"/>
          </ac:spMkLst>
        </pc:spChg>
        <pc:spChg chg="add del mod">
          <ac:chgData name="Thomas Scott" userId="S::thomas.scott@ucalgary.ca::a3dd4605-80a2-4c93-8b80-bdd5aa987e24" providerId="AD" clId="Web-{5565091E-E7E7-E77F-6E8B-026E4DDE82AB}" dt="2022-02-20T21:27:40.970" v="742"/>
          <ac:spMkLst>
            <pc:docMk/>
            <pc:sldMk cId="789039328" sldId="265"/>
            <ac:spMk id="11" creationId="{88661E98-535E-4FA1-914B-C99B13A3173C}"/>
          </ac:spMkLst>
        </pc:spChg>
        <pc:picChg chg="del">
          <ac:chgData name="Thomas Scott" userId="S::thomas.scott@ucalgary.ca::a3dd4605-80a2-4c93-8b80-bdd5aa987e24" providerId="AD" clId="Web-{5565091E-E7E7-E77F-6E8B-026E4DDE82AB}" dt="2022-02-20T21:09:32.337" v="468"/>
          <ac:picMkLst>
            <pc:docMk/>
            <pc:sldMk cId="789039328" sldId="265"/>
            <ac:picMk id="6" creationId="{FF1EF813-B80C-42FE-96B6-2AEE9B679E5C}"/>
          </ac:picMkLst>
        </pc:picChg>
        <pc:picChg chg="add mod">
          <ac:chgData name="Thomas Scott" userId="S::thomas.scott@ucalgary.ca::a3dd4605-80a2-4c93-8b80-bdd5aa987e24" providerId="AD" clId="Web-{5565091E-E7E7-E77F-6E8B-026E4DDE82AB}" dt="2022-02-20T21:21:31.780" v="647" actId="1076"/>
          <ac:picMkLst>
            <pc:docMk/>
            <pc:sldMk cId="789039328" sldId="265"/>
            <ac:picMk id="7" creationId="{B362163A-ED5B-4E6E-9EE0-78FDC54DD24E}"/>
          </ac:picMkLst>
        </pc:picChg>
      </pc:sldChg>
    </pc:docChg>
  </pc:docChgLst>
  <pc:docChgLst>
    <pc:chgData name="Drew Burritt" userId="S::drew.burritt@ucalgary.ca::1d57c642-5fe7-40cf-9f3a-64409bc4fc44" providerId="AD" clId="Web-{51DAEAEF-EEDD-AA1C-872B-B76B980DD892}"/>
    <pc:docChg chg="modSld">
      <pc:chgData name="Drew Burritt" userId="S::drew.burritt@ucalgary.ca::1d57c642-5fe7-40cf-9f3a-64409bc4fc44" providerId="AD" clId="Web-{51DAEAEF-EEDD-AA1C-872B-B76B980DD892}" dt="2022-02-23T20:39:46.117" v="13" actId="1076"/>
      <pc:docMkLst>
        <pc:docMk/>
      </pc:docMkLst>
      <pc:sldChg chg="addSp modSp">
        <pc:chgData name="Drew Burritt" userId="S::drew.burritt@ucalgary.ca::1d57c642-5fe7-40cf-9f3a-64409bc4fc44" providerId="AD" clId="Web-{51DAEAEF-EEDD-AA1C-872B-B76B980DD892}" dt="2022-02-23T20:39:46.117" v="13" actId="1076"/>
        <pc:sldMkLst>
          <pc:docMk/>
          <pc:sldMk cId="1244130911" sldId="274"/>
        </pc:sldMkLst>
        <pc:spChg chg="add mod">
          <ac:chgData name="Drew Burritt" userId="S::drew.burritt@ucalgary.ca::1d57c642-5fe7-40cf-9f3a-64409bc4fc44" providerId="AD" clId="Web-{51DAEAEF-EEDD-AA1C-872B-B76B980DD892}" dt="2022-02-23T20:39:46.117" v="13" actId="1076"/>
          <ac:spMkLst>
            <pc:docMk/>
            <pc:sldMk cId="1244130911" sldId="274"/>
            <ac:spMk id="3" creationId="{C5ACB5EE-F888-495D-92F3-D50D5D986720}"/>
          </ac:spMkLst>
        </pc:spChg>
      </pc:sldChg>
      <pc:sldChg chg="addSp modSp">
        <pc:chgData name="Drew Burritt" userId="S::drew.burritt@ucalgary.ca::1d57c642-5fe7-40cf-9f3a-64409bc4fc44" providerId="AD" clId="Web-{51DAEAEF-EEDD-AA1C-872B-B76B980DD892}" dt="2022-02-23T20:39:37.383" v="12" actId="1076"/>
        <pc:sldMkLst>
          <pc:docMk/>
          <pc:sldMk cId="431966603" sldId="275"/>
        </pc:sldMkLst>
        <pc:spChg chg="add mod">
          <ac:chgData name="Drew Burritt" userId="S::drew.burritt@ucalgary.ca::1d57c642-5fe7-40cf-9f3a-64409bc4fc44" providerId="AD" clId="Web-{51DAEAEF-EEDD-AA1C-872B-B76B980DD892}" dt="2022-02-23T20:39:37.383" v="12" actId="1076"/>
          <ac:spMkLst>
            <pc:docMk/>
            <pc:sldMk cId="431966603" sldId="275"/>
            <ac:spMk id="3" creationId="{388F8564-8F17-43D6-9AAA-6FF96EE0B834}"/>
          </ac:spMkLst>
        </pc:spChg>
        <pc:picChg chg="mod">
          <ac:chgData name="Drew Burritt" userId="S::drew.burritt@ucalgary.ca::1d57c642-5fe7-40cf-9f3a-64409bc4fc44" providerId="AD" clId="Web-{51DAEAEF-EEDD-AA1C-872B-B76B980DD892}" dt="2022-02-23T20:39:10.335" v="10" actId="1076"/>
          <ac:picMkLst>
            <pc:docMk/>
            <pc:sldMk cId="431966603" sldId="275"/>
            <ac:picMk id="5" creationId="{A5A0B822-EDA5-43A8-87B2-39F78602D349}"/>
          </ac:picMkLst>
        </pc:picChg>
      </pc:sldChg>
    </pc:docChg>
  </pc:docChgLst>
  <pc:docChgLst>
    <pc:chgData name="Drew Burritt" userId="S::drew.burritt@ucalgary.ca::1d57c642-5fe7-40cf-9f3a-64409bc4fc44" providerId="AD" clId="Web-{ACC8AAB6-6303-263F-D14E-FC23B767318D}"/>
    <pc:docChg chg="modSld">
      <pc:chgData name="Drew Burritt" userId="S::drew.burritt@ucalgary.ca::1d57c642-5fe7-40cf-9f3a-64409bc4fc44" providerId="AD" clId="Web-{ACC8AAB6-6303-263F-D14E-FC23B767318D}" dt="2022-02-23T23:30:40.419" v="25"/>
      <pc:docMkLst>
        <pc:docMk/>
      </pc:docMkLst>
      <pc:sldChg chg="addSp delSp modSp">
        <pc:chgData name="Drew Burritt" userId="S::drew.burritt@ucalgary.ca::1d57c642-5fe7-40cf-9f3a-64409bc4fc44" providerId="AD" clId="Web-{ACC8AAB6-6303-263F-D14E-FC23B767318D}" dt="2022-02-23T23:30:37.981" v="24" actId="1076"/>
        <pc:sldMkLst>
          <pc:docMk/>
          <pc:sldMk cId="1244130911" sldId="274"/>
        </pc:sldMkLst>
        <pc:spChg chg="add mod">
          <ac:chgData name="Drew Burritt" userId="S::drew.burritt@ucalgary.ca::1d57c642-5fe7-40cf-9f3a-64409bc4fc44" providerId="AD" clId="Web-{ACC8AAB6-6303-263F-D14E-FC23B767318D}" dt="2022-02-23T23:30:37.981" v="24" actId="1076"/>
          <ac:spMkLst>
            <pc:docMk/>
            <pc:sldMk cId="1244130911" sldId="274"/>
            <ac:spMk id="5" creationId="{6BAABEB2-CD1A-44FE-8DF5-843EEF1E7614}"/>
          </ac:spMkLst>
        </pc:spChg>
        <pc:spChg chg="add del">
          <ac:chgData name="Drew Burritt" userId="S::drew.burritt@ucalgary.ca::1d57c642-5fe7-40cf-9f3a-64409bc4fc44" providerId="AD" clId="Web-{ACC8AAB6-6303-263F-D14E-FC23B767318D}" dt="2022-02-23T23:30:23.731" v="2"/>
          <ac:spMkLst>
            <pc:docMk/>
            <pc:sldMk cId="1244130911" sldId="274"/>
            <ac:spMk id="6" creationId="{96A84498-122C-43F3-87B1-1E6AA2A9DDAB}"/>
          </ac:spMkLst>
        </pc:spChg>
      </pc:sldChg>
      <pc:sldChg chg="addSp">
        <pc:chgData name="Drew Burritt" userId="S::drew.burritt@ucalgary.ca::1d57c642-5fe7-40cf-9f3a-64409bc4fc44" providerId="AD" clId="Web-{ACC8AAB6-6303-263F-D14E-FC23B767318D}" dt="2022-02-23T23:30:40.419" v="25"/>
        <pc:sldMkLst>
          <pc:docMk/>
          <pc:sldMk cId="431966603" sldId="275"/>
        </pc:sldMkLst>
        <pc:spChg chg="add">
          <ac:chgData name="Drew Burritt" userId="S::drew.burritt@ucalgary.ca::1d57c642-5fe7-40cf-9f3a-64409bc4fc44" providerId="AD" clId="Web-{ACC8AAB6-6303-263F-D14E-FC23B767318D}" dt="2022-02-23T23:30:40.419" v="25"/>
          <ac:spMkLst>
            <pc:docMk/>
            <pc:sldMk cId="431966603" sldId="275"/>
            <ac:spMk id="8" creationId="{601B3498-33A8-4170-873F-5F9F232C5455}"/>
          </ac:spMkLst>
        </pc:spChg>
      </pc:sldChg>
    </pc:docChg>
  </pc:docChgLst>
  <pc:docChgLst>
    <pc:chgData name="Jose Cazarin Filho" userId="S::josecarlos.cazarinfi@ucalgary.ca::92732923-76a7-4dc6-b3a1-a070a83ca28b" providerId="AD" clId="Web-{FF349DFB-D7C7-5E2F-58C9-CAE6A7660B69}"/>
    <pc:docChg chg="addSld delSld modSld">
      <pc:chgData name="Jose Cazarin Filho" userId="S::josecarlos.cazarinfi@ucalgary.ca::92732923-76a7-4dc6-b3a1-a070a83ca28b" providerId="AD" clId="Web-{FF349DFB-D7C7-5E2F-58C9-CAE6A7660B69}" dt="2022-02-20T00:11:26.446" v="11" actId="20577"/>
      <pc:docMkLst>
        <pc:docMk/>
      </pc:docMkLst>
      <pc:sldChg chg="del">
        <pc:chgData name="Jose Cazarin Filho" userId="S::josecarlos.cazarinfi@ucalgary.ca::92732923-76a7-4dc6-b3a1-a070a83ca28b" providerId="AD" clId="Web-{FF349DFB-D7C7-5E2F-58C9-CAE6A7660B69}" dt="2022-02-20T00:10:12.398" v="1"/>
        <pc:sldMkLst>
          <pc:docMk/>
          <pc:sldMk cId="14210611" sldId="257"/>
        </pc:sldMkLst>
      </pc:sldChg>
      <pc:sldChg chg="add">
        <pc:chgData name="Jose Cazarin Filho" userId="S::josecarlos.cazarinfi@ucalgary.ca::92732923-76a7-4dc6-b3a1-a070a83ca28b" providerId="AD" clId="Web-{FF349DFB-D7C7-5E2F-58C9-CAE6A7660B69}" dt="2022-02-20T00:10:10.788" v="0"/>
        <pc:sldMkLst>
          <pc:docMk/>
          <pc:sldMk cId="1295988007" sldId="258"/>
        </pc:sldMkLst>
      </pc:sldChg>
      <pc:sldChg chg="new del">
        <pc:chgData name="Jose Cazarin Filho" userId="S::josecarlos.cazarinfi@ucalgary.ca::92732923-76a7-4dc6-b3a1-a070a83ca28b" providerId="AD" clId="Web-{FF349DFB-D7C7-5E2F-58C9-CAE6A7660B69}" dt="2022-02-20T00:10:25.351" v="4"/>
        <pc:sldMkLst>
          <pc:docMk/>
          <pc:sldMk cId="2789117236" sldId="259"/>
        </pc:sldMkLst>
      </pc:sldChg>
      <pc:sldChg chg="add">
        <pc:chgData name="Jose Cazarin Filho" userId="S::josecarlos.cazarinfi@ucalgary.ca::92732923-76a7-4dc6-b3a1-a070a83ca28b" providerId="AD" clId="Web-{FF349DFB-D7C7-5E2F-58C9-CAE6A7660B69}" dt="2022-02-20T00:10:22.757" v="3"/>
        <pc:sldMkLst>
          <pc:docMk/>
          <pc:sldMk cId="3920033000" sldId="260"/>
        </pc:sldMkLst>
      </pc:sldChg>
      <pc:sldChg chg="add">
        <pc:chgData name="Jose Cazarin Filho" userId="S::josecarlos.cazarinfi@ucalgary.ca::92732923-76a7-4dc6-b3a1-a070a83ca28b" providerId="AD" clId="Web-{FF349DFB-D7C7-5E2F-58C9-CAE6A7660B69}" dt="2022-02-20T00:10:29.304" v="5"/>
        <pc:sldMkLst>
          <pc:docMk/>
          <pc:sldMk cId="2487621116" sldId="261"/>
        </pc:sldMkLst>
      </pc:sldChg>
      <pc:sldChg chg="modSp add">
        <pc:chgData name="Jose Cazarin Filho" userId="S::josecarlos.cazarinfi@ucalgary.ca::92732923-76a7-4dc6-b3a1-a070a83ca28b" providerId="AD" clId="Web-{FF349DFB-D7C7-5E2F-58C9-CAE6A7660B69}" dt="2022-02-20T00:11:26.446" v="11" actId="20577"/>
        <pc:sldMkLst>
          <pc:docMk/>
          <pc:sldMk cId="2489449861" sldId="262"/>
        </pc:sldMkLst>
        <pc:spChg chg="mod">
          <ac:chgData name="Jose Cazarin Filho" userId="S::josecarlos.cazarinfi@ucalgary.ca::92732923-76a7-4dc6-b3a1-a070a83ca28b" providerId="AD" clId="Web-{FF349DFB-D7C7-5E2F-58C9-CAE6A7660B69}" dt="2022-02-20T00:11:26.446" v="11" actId="20577"/>
          <ac:spMkLst>
            <pc:docMk/>
            <pc:sldMk cId="2489449861" sldId="262"/>
            <ac:spMk id="6" creationId="{A315405F-80B0-4EAE-910A-2A84D521A19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ACE1-0839-DD4E-8A8D-815B08AED9A4}" type="datetimeFigureOut">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58301-8E47-694C-884E-80E9D5260CC5}" type="slidenum">
              <a:rPr lang="en-US" smtClean="0"/>
              <a:t>‹#›</a:t>
            </a:fld>
            <a:endParaRPr lang="en-US"/>
          </a:p>
        </p:txBody>
      </p:sp>
    </p:spTree>
    <p:extLst>
      <p:ext uri="{BB962C8B-B14F-4D97-AF65-F5344CB8AC3E}">
        <p14:creationId xmlns:p14="http://schemas.microsoft.com/office/powerpoint/2010/main" val="213792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Directed_graph"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en.wikipedia.org/wiki/Graph_(discrete_mathematic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AB58301-8E47-694C-884E-80E9D5260CC5}" type="slidenum">
              <a:rPr lang="en-US" smtClean="0"/>
              <a:t>2</a:t>
            </a:fld>
            <a:endParaRPr lang="en-US"/>
          </a:p>
        </p:txBody>
      </p:sp>
    </p:spTree>
    <p:extLst>
      <p:ext uri="{BB962C8B-B14F-4D97-AF65-F5344CB8AC3E}">
        <p14:creationId xmlns:p14="http://schemas.microsoft.com/office/powerpoint/2010/main" val="741047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understand distributed representation, first let us talk about non-distributed representation, sometimes also called as localist representation. Localist representation is like what we get from a one-hot encoder.  It is easy to understand and code by hand, but it is very inefficient whenever the data has componential structure. Take an example given in the figure on the right hand side. Here we are using local representation to represent given input shapes. There are three problems with this approach. First, whenever there is an additional input, we need to increase our dimensionality. Second, it doesn’t tell how shapes like “Horizontal Rectangle” and “Vertical Rectangle” are related to one another. Lastly, if a feature is common between multiple inputs, there’s no way to differentiate.</a:t>
            </a:r>
          </a:p>
        </p:txBody>
      </p:sp>
      <p:sp>
        <p:nvSpPr>
          <p:cNvPr id="4" name="Slide Number Placeholder 3"/>
          <p:cNvSpPr>
            <a:spLocks noGrp="1"/>
          </p:cNvSpPr>
          <p:nvPr>
            <p:ph type="sldNum" sz="quarter" idx="5"/>
          </p:nvPr>
        </p:nvSpPr>
        <p:spPr/>
        <p:txBody>
          <a:bodyPr/>
          <a:lstStyle/>
          <a:p>
            <a:fld id="{EAB58301-8E47-694C-884E-80E9D5260CC5}" type="slidenum">
              <a:rPr lang="en-US" smtClean="0"/>
              <a:t>11</a:t>
            </a:fld>
            <a:endParaRPr lang="en-US"/>
          </a:p>
        </p:txBody>
      </p:sp>
    </p:spTree>
    <p:extLst>
      <p:ext uri="{BB962C8B-B14F-4D97-AF65-F5344CB8AC3E}">
        <p14:creationId xmlns:p14="http://schemas.microsoft.com/office/powerpoint/2010/main" val="3457595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inefficiencies in the local representation are addressed by distributed representations, where there is a many-to-many relationship between two types of representations such as concepts and neurons. So, each concept is represented by many neurons and each neuron participates in the representation of many concepts. Again taking the similar example, with distributed representation we can tell how a particular shape is related to any other shape, like “Horizontal Rectangle” and “Vertical Rectangle”. Also, an additional input like “Circle” can be accommodated by a yet another combination of the neurons. An added benefit of distributed representation is its compactness, as for n binary features we can describe 2 raise to the power n different combinations.</a:t>
            </a:r>
          </a:p>
        </p:txBody>
      </p:sp>
      <p:sp>
        <p:nvSpPr>
          <p:cNvPr id="4" name="Slide Number Placeholder 3"/>
          <p:cNvSpPr>
            <a:spLocks noGrp="1"/>
          </p:cNvSpPr>
          <p:nvPr>
            <p:ph type="sldNum" sz="quarter" idx="5"/>
          </p:nvPr>
        </p:nvSpPr>
        <p:spPr/>
        <p:txBody>
          <a:bodyPr/>
          <a:lstStyle/>
          <a:p>
            <a:fld id="{EAB58301-8E47-694C-884E-80E9D5260CC5}" type="slidenum">
              <a:rPr lang="en-US" smtClean="0"/>
              <a:t>12</a:t>
            </a:fld>
            <a:endParaRPr lang="en-US"/>
          </a:p>
        </p:txBody>
      </p:sp>
    </p:spTree>
    <p:extLst>
      <p:ext uri="{BB962C8B-B14F-4D97-AF65-F5344CB8AC3E}">
        <p14:creationId xmlns:p14="http://schemas.microsoft.com/office/powerpoint/2010/main" val="1927967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Before neural language model, the standard approach to </a:t>
            </a:r>
            <a:r>
              <a:rPr lang="en-US"/>
              <a:t>statistical modelling of language </a:t>
            </a:r>
            <a:r>
              <a:rPr lang="en-US" sz="1200"/>
              <a:t>was based on counting frequencies of occurrences of short symbol sequences of length up to N (called N-grams). N-grams treats each word as an atomic unit, so they cannot generalize across semantically related sequences of words. Neural language models however exploit the distributed representations. Each word is associated with a vector of real valued features, and semantically related words end up close to each other in that vector space as shown in the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EAB58301-8E47-694C-884E-80E9D5260CC5}" type="slidenum">
              <a:rPr lang="en-US" smtClean="0"/>
              <a:t>13</a:t>
            </a:fld>
            <a:endParaRPr lang="en-US"/>
          </a:p>
        </p:txBody>
      </p:sp>
    </p:spTree>
    <p:extLst>
      <p:ext uri="{BB962C8B-B14F-4D97-AF65-F5344CB8AC3E}">
        <p14:creationId xmlns:p14="http://schemas.microsoft.com/office/powerpoint/2010/main" val="37396004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understand how n</a:t>
            </a:r>
            <a:r>
              <a:rPr lang="en-US" sz="1200"/>
              <a:t>eural language models </a:t>
            </a:r>
            <a:r>
              <a:rPr lang="en-US"/>
              <a:t>predict the next word in a sequence from a context of earlier words. </a:t>
            </a:r>
            <a:r>
              <a:rPr lang="en-US" sz="1200"/>
              <a:t>Each word in the context is presented to the network as a one-of-N vector, that is, one component has a value of 1 and the rest are 0. </a:t>
            </a:r>
            <a:r>
              <a:rPr lang="en-US" sz="1200">
                <a:solidFill>
                  <a:srgbClr val="292929"/>
                </a:solidFill>
                <a:latin typeface="charter"/>
              </a:rPr>
              <a:t>In first layer, </a:t>
            </a:r>
            <a:r>
              <a:rPr lang="en-US" sz="1200"/>
              <a:t>each word creates a different pattern of activations, or word vector. A w</a:t>
            </a:r>
            <a:r>
              <a:rPr lang="en-US" sz="1200" b="0" i="0">
                <a:solidFill>
                  <a:srgbClr val="292929"/>
                </a:solidFill>
                <a:effectLst/>
                <a:latin typeface="charter"/>
              </a:rPr>
              <a:t>ord vector or word embedding is a methodology to map words to form a corresponding vector of real numbers. </a:t>
            </a:r>
            <a:r>
              <a:rPr lang="en-US" sz="1200"/>
              <a:t>Other layers of the network learn to convert the input word vectors into an output word vector for the predicted next word. </a:t>
            </a:r>
            <a:r>
              <a:rPr lang="en-US" sz="1200" b="0" i="0">
                <a:solidFill>
                  <a:srgbClr val="292929"/>
                </a:solidFill>
                <a:effectLst/>
                <a:latin typeface="charter"/>
              </a:rPr>
              <a:t>This output vector </a:t>
            </a:r>
            <a:r>
              <a:rPr lang="en-US"/>
              <a:t>can be used to predict the probability for any word in the vocabulary to appear as the next word.</a:t>
            </a:r>
            <a:endParaRPr lang="en-US" sz="1200" b="0" i="0">
              <a:solidFill>
                <a:srgbClr val="292929"/>
              </a:solidFill>
              <a:effectLst/>
              <a:latin typeface="charter"/>
            </a:endParaRPr>
          </a:p>
        </p:txBody>
      </p:sp>
      <p:sp>
        <p:nvSpPr>
          <p:cNvPr id="4" name="Slide Number Placeholder 3"/>
          <p:cNvSpPr>
            <a:spLocks noGrp="1"/>
          </p:cNvSpPr>
          <p:nvPr>
            <p:ph type="sldNum" sz="quarter" idx="5"/>
          </p:nvPr>
        </p:nvSpPr>
        <p:spPr/>
        <p:txBody>
          <a:bodyPr/>
          <a:lstStyle/>
          <a:p>
            <a:fld id="{EAB58301-8E47-694C-884E-80E9D5260CC5}" type="slidenum">
              <a:rPr lang="en-US" smtClean="0"/>
              <a:t>14</a:t>
            </a:fld>
            <a:endParaRPr lang="en-US"/>
          </a:p>
        </p:txBody>
      </p:sp>
    </p:spTree>
    <p:extLst>
      <p:ext uri="{BB962C8B-B14F-4D97-AF65-F5344CB8AC3E}">
        <p14:creationId xmlns:p14="http://schemas.microsoft.com/office/powerpoint/2010/main" val="3796124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now let us talk about recurrent neural</a:t>
            </a:r>
            <a:r>
              <a:rPr lang="en-US" baseline="0"/>
              <a:t> networks, or RNNs. </a:t>
            </a:r>
            <a:r>
              <a:rPr lang="en-US"/>
              <a:t>To put it simply, recurrent neural networks have </a:t>
            </a:r>
            <a:r>
              <a:rPr lang="en-US" sz="1200" b="0" i="0" kern="1200">
                <a:solidFill>
                  <a:schemeClr val="tx1"/>
                </a:solidFill>
                <a:effectLst/>
                <a:latin typeface="+mn-lt"/>
                <a:ea typeface="+mn-ea"/>
                <a:cs typeface="+mn-cs"/>
              </a:rPr>
              <a:t>connections between nodes where the outputs from previous time steps are fed as input to the current time step so that it forms a </a:t>
            </a:r>
            <a:r>
              <a:rPr lang="en-US" sz="1200" b="0" i="0" u="none" strike="noStrike" kern="1200">
                <a:solidFill>
                  <a:schemeClr val="tx1"/>
                </a:solidFill>
                <a:effectLst/>
                <a:latin typeface="+mn-lt"/>
                <a:ea typeface="+mn-ea"/>
                <a:cs typeface="+mn-cs"/>
                <a:hlinkClick r:id="rId3" tooltip="Directed graph"/>
              </a:rPr>
              <a:t>directed</a:t>
            </a:r>
            <a:r>
              <a:rPr lang="en-US" sz="1200" b="0" i="0" kern="1200">
                <a:solidFill>
                  <a:schemeClr val="tx1"/>
                </a:solidFill>
                <a:effectLst/>
                <a:latin typeface="+mn-lt"/>
                <a:ea typeface="+mn-ea"/>
                <a:cs typeface="+mn-cs"/>
              </a:rPr>
              <a:t> or </a:t>
            </a:r>
            <a:r>
              <a:rPr lang="en-US" sz="1200" b="0" i="0" u="none" strike="noStrike" kern="1200">
                <a:solidFill>
                  <a:schemeClr val="tx1"/>
                </a:solidFill>
                <a:effectLst/>
                <a:latin typeface="+mn-lt"/>
                <a:ea typeface="+mn-ea"/>
                <a:cs typeface="+mn-cs"/>
                <a:hlinkClick r:id="rId4" tooltip="Graph (discrete mathematics)"/>
              </a:rPr>
              <a:t>undirected graph</a:t>
            </a:r>
            <a:r>
              <a:rPr lang="en-US" sz="1200" b="0" i="0" kern="1200">
                <a:solidFill>
                  <a:schemeClr val="tx1"/>
                </a:solidFill>
                <a:effectLst/>
                <a:latin typeface="+mn-lt"/>
                <a:ea typeface="+mn-ea"/>
                <a:cs typeface="+mn-cs"/>
              </a:rPr>
              <a:t> along a temporal sequence. </a:t>
            </a:r>
            <a:r>
              <a:rPr lang="en-US" sz="1200" b="0" i="0" kern="1200" baseline="0">
                <a:solidFill>
                  <a:schemeClr val="tx1"/>
                </a:solidFill>
                <a:effectLst/>
                <a:latin typeface="+mn-lt"/>
                <a:ea typeface="+mn-ea"/>
                <a:cs typeface="+mn-cs"/>
              </a:rPr>
              <a:t>One advantage is that t</a:t>
            </a:r>
            <a:r>
              <a:rPr lang="en-US" sz="1200" b="0" i="0" kern="1200">
                <a:solidFill>
                  <a:schemeClr val="tx1"/>
                </a:solidFill>
                <a:effectLst/>
                <a:latin typeface="+mn-lt"/>
                <a:ea typeface="+mn-ea"/>
                <a:cs typeface="+mn-cs"/>
              </a:rPr>
              <a:t>his</a:t>
            </a:r>
            <a:r>
              <a:rPr lang="en-US" sz="1200" b="0" i="0" kern="1200" baseline="0">
                <a:solidFill>
                  <a:schemeClr val="tx1"/>
                </a:solidFill>
                <a:effectLst/>
                <a:latin typeface="+mn-lt"/>
                <a:ea typeface="+mn-ea"/>
                <a:cs typeface="+mn-cs"/>
              </a:rPr>
              <a:t> allows the network to maintain a state vector in their hidden units that contains info on all the past elements of the sequence. This allows the recurrent network make predictions from over a lot of time steps. Thus, RNNs are preferable for tasks that involves training in things such as predicting the next character or word in the text.</a:t>
            </a:r>
          </a:p>
          <a:p>
            <a:endParaRPr lang="en-US" sz="1200" b="0" i="0" kern="1200" baseline="0">
              <a:solidFill>
                <a:schemeClr val="tx1"/>
              </a:solidFill>
              <a:effectLst/>
              <a:latin typeface="+mn-lt"/>
              <a:ea typeface="+mn-ea"/>
              <a:cs typeface="+mn-cs"/>
            </a:endParaRPr>
          </a:p>
          <a:p>
            <a:r>
              <a:rPr lang="en-US" sz="1200" b="0" i="0" kern="1200" baseline="0">
                <a:solidFill>
                  <a:schemeClr val="tx1"/>
                </a:solidFill>
                <a:effectLst/>
                <a:latin typeface="+mn-lt"/>
                <a:ea typeface="+mn-ea"/>
                <a:cs typeface="+mn-cs"/>
              </a:rPr>
              <a:t>One effective way to visualize these recurrent networks is through what the industry calls unfolding. In the diagram showing in front of you right now, s are the nodes at different </a:t>
            </a:r>
            <a:r>
              <a:rPr lang="en-US" sz="1200" b="0" i="0" kern="1200" baseline="0" err="1">
                <a:solidFill>
                  <a:schemeClr val="tx1"/>
                </a:solidFill>
                <a:effectLst/>
                <a:latin typeface="+mn-lt"/>
                <a:ea typeface="+mn-ea"/>
                <a:cs typeface="+mn-cs"/>
              </a:rPr>
              <a:t>timestep</a:t>
            </a:r>
            <a:r>
              <a:rPr lang="en-US" sz="1200" b="0" i="0" kern="1200" baseline="0">
                <a:solidFill>
                  <a:schemeClr val="tx1"/>
                </a:solidFill>
                <a:effectLst/>
                <a:latin typeface="+mn-lt"/>
                <a:ea typeface="+mn-ea"/>
                <a:cs typeface="+mn-cs"/>
              </a:rPr>
              <a:t> from which the hidden units grouped under, x are the input sequence and o are the output sequence. </a:t>
            </a:r>
            <a:r>
              <a:rPr lang="en-US" sz="1200" b="0" i="0" kern="1200" baseline="0" err="1">
                <a:solidFill>
                  <a:schemeClr val="tx1"/>
                </a:solidFill>
                <a:effectLst/>
                <a:latin typeface="+mn-lt"/>
                <a:ea typeface="+mn-ea"/>
                <a:cs typeface="+mn-cs"/>
              </a:rPr>
              <a:t>S,x</a:t>
            </a:r>
            <a:r>
              <a:rPr lang="en-US" sz="1200" b="0" i="0" kern="1200" baseline="0">
                <a:solidFill>
                  <a:schemeClr val="tx1"/>
                </a:solidFill>
                <a:effectLst/>
                <a:latin typeface="+mn-lt"/>
                <a:ea typeface="+mn-ea"/>
                <a:cs typeface="+mn-cs"/>
              </a:rPr>
              <a:t> and o are with respect to time, or t. On the </a:t>
            </a:r>
            <a:r>
              <a:rPr lang="en-US" sz="1200" b="0" i="0" kern="1200" baseline="0" err="1">
                <a:solidFill>
                  <a:schemeClr val="tx1"/>
                </a:solidFill>
                <a:effectLst/>
                <a:latin typeface="+mn-lt"/>
                <a:ea typeface="+mn-ea"/>
                <a:cs typeface="+mn-cs"/>
              </a:rPr>
              <a:t>otherhand</a:t>
            </a:r>
            <a:r>
              <a:rPr lang="en-US" sz="1200" b="0" i="0" kern="1200" baseline="0">
                <a:solidFill>
                  <a:schemeClr val="tx1"/>
                </a:solidFill>
                <a:effectLst/>
                <a:latin typeface="+mn-lt"/>
                <a:ea typeface="+mn-ea"/>
                <a:cs typeface="+mn-cs"/>
              </a:rPr>
              <a:t>, U,V and W matrix parameters stay constant with respect to time. The black square that seems to be going in the clockwise direction, is used to depict the nodes getting the input from the previous steps (or x with respect to t in this case) and maps it into an output sequence that is labeled as o with respect to t. And thus the output will depend on all of the previous sequence inputs.</a:t>
            </a:r>
          </a:p>
          <a:p>
            <a:endParaRPr lang="en-US" sz="1200" b="0" i="0" kern="1200" baseline="0">
              <a:solidFill>
                <a:schemeClr val="tx1"/>
              </a:solidFill>
              <a:effectLst/>
              <a:latin typeface="+mn-lt"/>
              <a:ea typeface="+mn-ea"/>
              <a:cs typeface="+mn-cs"/>
            </a:endParaRPr>
          </a:p>
          <a:p>
            <a:endParaRPr lang="en-CA"/>
          </a:p>
        </p:txBody>
      </p:sp>
      <p:sp>
        <p:nvSpPr>
          <p:cNvPr id="4" name="Slide Number Placeholder 3"/>
          <p:cNvSpPr>
            <a:spLocks noGrp="1"/>
          </p:cNvSpPr>
          <p:nvPr>
            <p:ph type="sldNum" sz="quarter" idx="10"/>
          </p:nvPr>
        </p:nvSpPr>
        <p:spPr/>
        <p:txBody>
          <a:bodyPr/>
          <a:lstStyle/>
          <a:p>
            <a:fld id="{EAB58301-8E47-694C-884E-80E9D5260CC5}" type="slidenum">
              <a:rPr lang="en-US" smtClean="0"/>
              <a:t>15</a:t>
            </a:fld>
            <a:endParaRPr lang="en-US"/>
          </a:p>
        </p:txBody>
      </p:sp>
    </p:spTree>
    <p:extLst>
      <p:ext uri="{BB962C8B-B14F-4D97-AF65-F5344CB8AC3E}">
        <p14:creationId xmlns:p14="http://schemas.microsoft.com/office/powerpoint/2010/main" val="1444210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a:t>
            </a:r>
            <a:r>
              <a:rPr lang="en-US" baseline="0"/>
              <a:t> interesting thing mentioned from the paper is that RNNs have problems with </a:t>
            </a:r>
            <a:r>
              <a:rPr lang="en-CA" sz="1200" b="0" i="0" kern="1200">
                <a:solidFill>
                  <a:schemeClr val="tx1"/>
                </a:solidFill>
                <a:effectLst/>
                <a:latin typeface="+mn-lt"/>
                <a:ea typeface="+mn-ea"/>
                <a:cs typeface="+mn-cs"/>
              </a:rPr>
              <a:t>learn long-term dependencies, with which when we read related literature</a:t>
            </a:r>
            <a:r>
              <a:rPr lang="en-CA" sz="1200" b="0" i="0" kern="1200" baseline="0">
                <a:solidFill>
                  <a:schemeClr val="tx1"/>
                </a:solidFill>
                <a:effectLst/>
                <a:latin typeface="+mn-lt"/>
                <a:ea typeface="+mn-ea"/>
                <a:cs typeface="+mn-cs"/>
              </a:rPr>
              <a:t> this is due to vanishing gradient. I find this a bit interesting as from the diagram before, U,V, and W matrices should be constant throughout with respect to time. Nevertheless, long short-term memory is a type of RNN that has a memory cell with which it copies itself while accumulate the external signal. These LSTM networks are proved to be more effective and also enables innovation such as entire speech recognition system.</a:t>
            </a:r>
            <a:endParaRPr lang="en-CA"/>
          </a:p>
        </p:txBody>
      </p:sp>
      <p:sp>
        <p:nvSpPr>
          <p:cNvPr id="4" name="Slide Number Placeholder 3"/>
          <p:cNvSpPr>
            <a:spLocks noGrp="1"/>
          </p:cNvSpPr>
          <p:nvPr>
            <p:ph type="sldNum" sz="quarter" idx="10"/>
          </p:nvPr>
        </p:nvSpPr>
        <p:spPr/>
        <p:txBody>
          <a:bodyPr/>
          <a:lstStyle/>
          <a:p>
            <a:fld id="{EAB58301-8E47-694C-884E-80E9D5260CC5}" type="slidenum">
              <a:rPr lang="en-US" smtClean="0"/>
              <a:t>16</a:t>
            </a:fld>
            <a:endParaRPr lang="en-US"/>
          </a:p>
        </p:txBody>
      </p:sp>
    </p:spTree>
    <p:extLst>
      <p:ext uri="{BB962C8B-B14F-4D97-AF65-F5344CB8AC3E}">
        <p14:creationId xmlns:p14="http://schemas.microsoft.com/office/powerpoint/2010/main" val="2615614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AB58301-8E47-694C-884E-80E9D5260CC5}" type="slidenum">
              <a:rPr lang="en-US" smtClean="0"/>
              <a:t>3</a:t>
            </a:fld>
            <a:endParaRPr lang="en-US"/>
          </a:p>
        </p:txBody>
      </p:sp>
    </p:spTree>
    <p:extLst>
      <p:ext uri="{BB962C8B-B14F-4D97-AF65-F5344CB8AC3E}">
        <p14:creationId xmlns:p14="http://schemas.microsoft.com/office/powerpoint/2010/main" val="2001730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EAB58301-8E47-694C-884E-80E9D5260CC5}" type="slidenum">
              <a:rPr lang="en-US" smtClean="0"/>
              <a:t>4</a:t>
            </a:fld>
            <a:endParaRPr lang="en-US"/>
          </a:p>
        </p:txBody>
      </p:sp>
    </p:spTree>
    <p:extLst>
      <p:ext uri="{BB962C8B-B14F-4D97-AF65-F5344CB8AC3E}">
        <p14:creationId xmlns:p14="http://schemas.microsoft.com/office/powerpoint/2010/main" val="126911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Backpropagation is an algorithm used in the training of feedforward neural networks. Backpropagation is used to compute the gradient of an objective function, with respect to the weights of the network. The backpropagation algorithm works by starting with the error at the output and working backwards, propagating the gradient through each layer to the input. </a:t>
            </a:r>
          </a:p>
          <a:p>
            <a:r>
              <a:rPr lang="en-US"/>
              <a:t>This image on the left shows how a network uses backpropagation to distort the input space in order to make classes linear separable. In the 90s it was first thought that neural networks and backpropagation using this gradient descent would have poor performance as the model would get stuck in local minima, where small changes would not reduce the error. However in practice this is rarely the case as the majority of these points result in solutions of similar quality. </a:t>
            </a:r>
          </a:p>
          <a:p>
            <a:endParaRPr lang="en-US"/>
          </a:p>
          <a:p>
            <a:r>
              <a:rPr lang="en-US"/>
              <a:t>Backpropagation is practical application of the chain rule for derivatives. The equations on the right show how the chain rule can be used to relate two small changes, the change of x on y and of y on z.  A small change in x, delta x is transformed into a change in y,  delta y by multiplying by the partial derivate </a:t>
            </a:r>
            <a:r>
              <a:rPr lang="en-US" err="1"/>
              <a:t>dy</a:t>
            </a:r>
            <a:r>
              <a:rPr lang="en-US"/>
              <a:t>/dx. </a:t>
            </a:r>
            <a:endParaRPr lang="en-US">
              <a:cs typeface="Calibri"/>
            </a:endParaRPr>
          </a:p>
          <a:p>
            <a:r>
              <a:rPr lang="en-US">
                <a:cs typeface="Calibri"/>
              </a:rPr>
              <a:t>Similarly Delta Y is then related to the change in Z, delta z. This shows us how the change in x, delta x is related to delta z, through the multiplication of </a:t>
            </a:r>
            <a:r>
              <a:rPr lang="en-US" err="1">
                <a:cs typeface="Calibri"/>
              </a:rPr>
              <a:t>dy</a:t>
            </a:r>
            <a:r>
              <a:rPr lang="en-US">
                <a:cs typeface="Calibri"/>
              </a:rPr>
              <a:t>/dx and </a:t>
            </a:r>
            <a:r>
              <a:rPr lang="en-US" err="1">
                <a:cs typeface="Calibri"/>
              </a:rPr>
              <a:t>dz</a:t>
            </a:r>
            <a:r>
              <a:rPr lang="en-US">
                <a:cs typeface="Calibri"/>
              </a:rPr>
              <a:t>/dy.  This also works when </a:t>
            </a:r>
            <a:r>
              <a:rPr lang="en-US" err="1">
                <a:cs typeface="Calibri"/>
              </a:rPr>
              <a:t>x,y</a:t>
            </a:r>
            <a:r>
              <a:rPr lang="en-US">
                <a:cs typeface="Calibri"/>
              </a:rPr>
              <a:t> and z are vectors and the derivatives are </a:t>
            </a:r>
            <a:r>
              <a:rPr lang="en-US" err="1">
                <a:cs typeface="Calibri"/>
              </a:rPr>
              <a:t>jacobian</a:t>
            </a:r>
            <a:r>
              <a:rPr lang="en-US">
                <a:cs typeface="Calibri"/>
              </a:rPr>
              <a:t> </a:t>
            </a:r>
            <a:r>
              <a:rPr lang="en-US" err="1">
                <a:cs typeface="Calibri"/>
              </a:rPr>
              <a:t>matricies</a:t>
            </a:r>
            <a:r>
              <a:rPr lang="en-US">
                <a:cs typeface="Calibri"/>
              </a:rPr>
              <a:t>. </a:t>
            </a:r>
          </a:p>
          <a:p>
            <a:endParaRPr lang="en-US">
              <a:cs typeface="Calibri"/>
            </a:endParaRPr>
          </a:p>
        </p:txBody>
      </p:sp>
      <p:sp>
        <p:nvSpPr>
          <p:cNvPr id="4" name="Slide Number Placeholder 3"/>
          <p:cNvSpPr>
            <a:spLocks noGrp="1"/>
          </p:cNvSpPr>
          <p:nvPr>
            <p:ph type="sldNum" sz="quarter" idx="5"/>
          </p:nvPr>
        </p:nvSpPr>
        <p:spPr/>
        <p:txBody>
          <a:bodyPr/>
          <a:lstStyle/>
          <a:p>
            <a:fld id="{EAB58301-8E47-694C-884E-80E9D5260CC5}" type="slidenum">
              <a:rPr lang="en-US" smtClean="0"/>
              <a:t>5</a:t>
            </a:fld>
            <a:endParaRPr lang="en-US"/>
          </a:p>
        </p:txBody>
      </p:sp>
    </p:spTree>
    <p:extLst>
      <p:ext uri="{BB962C8B-B14F-4D97-AF65-F5344CB8AC3E}">
        <p14:creationId xmlns:p14="http://schemas.microsoft.com/office/powerpoint/2010/main" val="2158339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The first step in the backpropagation algorithm is forward propagation, this is where the total input to each layer is calculated, this is a weighed sum of the previous outputs. Then a</a:t>
            </a:r>
            <a:r>
              <a:rPr lang="en-US"/>
              <a:t> non linear function, typically RELU or sigmoid, is applied to get the final output for the node. Once the final output is achieved the error between the output and the target is calculated. This is then used to compute the error derivative with the respect to the output of each node. The error derivative with respect to the output is then converted into the error derivative with respect to the input by multiplying it by the gradient. These values are then used to update the weights in order to minimize the error.  This is propagated backwards through the network, repeating these steps at each layer until the input layer is reached.</a:t>
            </a:r>
            <a:endParaRPr lang="en-US">
              <a:cs typeface="Calibri"/>
            </a:endParaRPr>
          </a:p>
        </p:txBody>
      </p:sp>
      <p:sp>
        <p:nvSpPr>
          <p:cNvPr id="4" name="Slide Number Placeholder 3"/>
          <p:cNvSpPr>
            <a:spLocks noGrp="1"/>
          </p:cNvSpPr>
          <p:nvPr>
            <p:ph type="sldNum" sz="quarter" idx="5"/>
          </p:nvPr>
        </p:nvSpPr>
        <p:spPr/>
        <p:txBody>
          <a:bodyPr/>
          <a:lstStyle/>
          <a:p>
            <a:fld id="{EAB58301-8E47-694C-884E-80E9D5260CC5}" type="slidenum">
              <a:rPr lang="en-US" smtClean="0"/>
              <a:t>6</a:t>
            </a:fld>
            <a:endParaRPr lang="en-US"/>
          </a:p>
        </p:txBody>
      </p:sp>
    </p:spTree>
    <p:extLst>
      <p:ext uri="{BB962C8B-B14F-4D97-AF65-F5344CB8AC3E}">
        <p14:creationId xmlns:p14="http://schemas.microsoft.com/office/powerpoint/2010/main" val="1376141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Paper presents us with 4 key ideas behind convolutional neural networks: say the ideas</a:t>
            </a:r>
          </a:p>
          <a:p>
            <a:r>
              <a:rPr lang="en-CA"/>
              <a:t>We explored those ideas briefly in our classes…</a:t>
            </a:r>
          </a:p>
          <a:p>
            <a:endParaRPr lang="en-CA"/>
          </a:p>
          <a:p>
            <a:r>
              <a:rPr lang="en-CA"/>
              <a:t>12 seconds</a:t>
            </a:r>
          </a:p>
        </p:txBody>
      </p:sp>
      <p:sp>
        <p:nvSpPr>
          <p:cNvPr id="4" name="Slide Number Placeholder 3"/>
          <p:cNvSpPr>
            <a:spLocks noGrp="1"/>
          </p:cNvSpPr>
          <p:nvPr>
            <p:ph type="sldNum" sz="quarter" idx="5"/>
          </p:nvPr>
        </p:nvSpPr>
        <p:spPr/>
        <p:txBody>
          <a:bodyPr/>
          <a:lstStyle/>
          <a:p>
            <a:fld id="{EAB58301-8E47-694C-884E-80E9D5260CC5}" type="slidenum">
              <a:rPr lang="en-US" smtClean="0"/>
              <a:t>7</a:t>
            </a:fld>
            <a:endParaRPr lang="en-US"/>
          </a:p>
        </p:txBody>
      </p:sp>
    </p:spTree>
    <p:extLst>
      <p:ext uri="{BB962C8B-B14F-4D97-AF65-F5344CB8AC3E}">
        <p14:creationId xmlns:p14="http://schemas.microsoft.com/office/powerpoint/2010/main" val="1047520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The concept behind local connections is that local groups of values are highly correlated, and they form distinctive local features that can be easily detected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CNNs are invariant to translation, which means that they can detect features regardless of positional shifts or translations of such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For example, in those two figures here, us humans can easily identify the Sun regardless of its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CNNs can do that as well, by using filters that learn to identify such objects, and those filters are composed by a set of weights that doesn’t rely on the location of the object within the image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38 secs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Petal sun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Petal facing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Petal facing left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Yellow circles surrounded by petals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a:p>
        </p:txBody>
      </p:sp>
      <p:sp>
        <p:nvSpPr>
          <p:cNvPr id="4" name="Slide Number Placeholder 3"/>
          <p:cNvSpPr>
            <a:spLocks noGrp="1"/>
          </p:cNvSpPr>
          <p:nvPr>
            <p:ph type="sldNum" sz="quarter" idx="5"/>
          </p:nvPr>
        </p:nvSpPr>
        <p:spPr/>
        <p:txBody>
          <a:bodyPr/>
          <a:lstStyle/>
          <a:p>
            <a:fld id="{EAB58301-8E47-694C-884E-80E9D5260CC5}" type="slidenum">
              <a:rPr lang="en-US" smtClean="0"/>
              <a:t>8</a:t>
            </a:fld>
            <a:endParaRPr lang="en-US"/>
          </a:p>
        </p:txBody>
      </p:sp>
    </p:spTree>
    <p:extLst>
      <p:ext uri="{BB962C8B-B14F-4D97-AF65-F5344CB8AC3E}">
        <p14:creationId xmlns:p14="http://schemas.microsoft.com/office/powerpoint/2010/main" val="2142164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CNNS explore the properties that natural signals are compositional hierarchies, which means that higher-level features are obtained from composing lower-level features</a:t>
            </a:r>
          </a:p>
          <a:p>
            <a:endParaRPr lang="en-US"/>
          </a:p>
          <a:p>
            <a:r>
              <a:rPr lang="en-US"/>
              <a:t>Each layer in a CNN acts on the output of the previous layer. The closer to the input a layer is, the data it is acting upon gets rawer, in another words, it is less organized</a:t>
            </a:r>
          </a:p>
          <a:p>
            <a:endParaRPr lang="en-US"/>
          </a:p>
          <a:p>
            <a:r>
              <a:rPr lang="en-US"/>
              <a:t>So, the first layers learn to detect lower-level features, and in the case of images, it can be simple straight edges</a:t>
            </a:r>
          </a:p>
          <a:p>
            <a:r>
              <a:rPr lang="en-US"/>
              <a:t>As we get deeper into the network, layers learn how to detect more complex features like curved edges, and then shapes, and then textures, and so on so forth</a:t>
            </a:r>
          </a:p>
          <a:p>
            <a:endParaRPr lang="en-US"/>
          </a:p>
          <a:p>
            <a:r>
              <a:rPr lang="en-US"/>
              <a:t>Another operation that’s happening in between layers is the pooling: pooling means picking the maximum value of a local group of features and discarding the rest, this reduces the</a:t>
            </a:r>
          </a:p>
          <a:p>
            <a:r>
              <a:rPr lang="en-US"/>
              <a:t>dimension of the representation, the effect is creating an invariance to small shifts and distortions in the output of each layer</a:t>
            </a:r>
          </a:p>
          <a:p>
            <a:endParaRPr lang="en-US"/>
          </a:p>
          <a:p>
            <a:r>
              <a:rPr lang="en-US"/>
              <a:t>Going back to the Sun example of the previous slide, you can think that after a pooling layer, the number of possible places in the image where the Sun can be is reduced</a:t>
            </a:r>
          </a:p>
          <a:p>
            <a:endParaRPr lang="en-US"/>
          </a:p>
          <a:p>
            <a:r>
              <a:rPr lang="en-US"/>
              <a:t>Invariance to small shifts and distortions</a:t>
            </a:r>
          </a:p>
          <a:p>
            <a:r>
              <a:rPr lang="en-US"/>
              <a:t>Image: edges to features, features to parts, parts to objects</a:t>
            </a:r>
          </a:p>
          <a:p>
            <a:r>
              <a:rPr lang="en-US"/>
              <a:t>Sound: sounds to phones, phones to phonemes, to syllables, to words and to sentences</a:t>
            </a:r>
          </a:p>
        </p:txBody>
      </p:sp>
      <p:sp>
        <p:nvSpPr>
          <p:cNvPr id="4" name="Slide Number Placeholder 3"/>
          <p:cNvSpPr>
            <a:spLocks noGrp="1"/>
          </p:cNvSpPr>
          <p:nvPr>
            <p:ph type="sldNum" sz="quarter" idx="5"/>
          </p:nvPr>
        </p:nvSpPr>
        <p:spPr/>
        <p:txBody>
          <a:bodyPr/>
          <a:lstStyle/>
          <a:p>
            <a:fld id="{EAB58301-8E47-694C-884E-80E9D5260CC5}" type="slidenum">
              <a:rPr lang="en-US" smtClean="0"/>
              <a:t>9</a:t>
            </a:fld>
            <a:endParaRPr lang="en-US"/>
          </a:p>
        </p:txBody>
      </p:sp>
    </p:spTree>
    <p:extLst>
      <p:ext uri="{BB962C8B-B14F-4D97-AF65-F5344CB8AC3E}">
        <p14:creationId xmlns:p14="http://schemas.microsoft.com/office/powerpoint/2010/main" val="3961876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The paper cites some reasons for the success of CNNs:</a:t>
            </a:r>
          </a:p>
          <a:p>
            <a:endParaRPr lang="en-CA"/>
          </a:p>
          <a:p>
            <a:r>
              <a:rPr lang="en-CA"/>
              <a:t>Efficient use of GPU’s</a:t>
            </a:r>
          </a:p>
          <a:p>
            <a:r>
              <a:rPr lang="en-CA"/>
              <a:t>More training examples due to data augmentation</a:t>
            </a:r>
          </a:p>
          <a:p>
            <a:r>
              <a:rPr lang="en-CA"/>
              <a:t>And faster training due to progress in hardware, software and algorithm parallelization.</a:t>
            </a:r>
            <a:endParaRPr lang="en-US"/>
          </a:p>
        </p:txBody>
      </p:sp>
      <p:sp>
        <p:nvSpPr>
          <p:cNvPr id="4" name="Slide Number Placeholder 3"/>
          <p:cNvSpPr>
            <a:spLocks noGrp="1"/>
          </p:cNvSpPr>
          <p:nvPr>
            <p:ph type="sldNum" sz="quarter" idx="5"/>
          </p:nvPr>
        </p:nvSpPr>
        <p:spPr/>
        <p:txBody>
          <a:bodyPr/>
          <a:lstStyle/>
          <a:p>
            <a:fld id="{EAB58301-8E47-694C-884E-80E9D5260CC5}" type="slidenum">
              <a:rPr lang="en-US" smtClean="0"/>
              <a:t>10</a:t>
            </a:fld>
            <a:endParaRPr lang="en-US"/>
          </a:p>
        </p:txBody>
      </p:sp>
    </p:spTree>
    <p:extLst>
      <p:ext uri="{BB962C8B-B14F-4D97-AF65-F5344CB8AC3E}">
        <p14:creationId xmlns:p14="http://schemas.microsoft.com/office/powerpoint/2010/main" val="27245706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1578279" y="1785343"/>
            <a:ext cx="7841294" cy="2342688"/>
          </a:xfrm>
          <a:prstGeom prst="rect">
            <a:avLst/>
          </a:prstGeom>
        </p:spPr>
        <p:txBody>
          <a:bodyPr anchor="b">
            <a:normAutofit/>
          </a:bodyPr>
          <a:lstStyle>
            <a:lvl1pPr algn="l">
              <a:lnSpc>
                <a:spcPts val="5600"/>
              </a:lnSpc>
              <a:defRPr sz="5400" b="1">
                <a:solidFill>
                  <a:schemeClr val="accent1"/>
                </a:solidFill>
                <a:latin typeface="+mn-lt"/>
              </a:defRPr>
            </a:lvl1pPr>
          </a:lstStyle>
          <a:p>
            <a:r>
              <a:rPr lang="en-US"/>
              <a:t>Click to edit Master title style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1578279" y="4128032"/>
            <a:ext cx="7841294" cy="714931"/>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1578279" y="4849226"/>
            <a:ext cx="7841294" cy="1125689"/>
          </a:xfrm>
          <a:prstGeom prst="rect">
            <a:avLst/>
          </a:prstGeom>
        </p:spPr>
        <p:txBody>
          <a:bodyPr anchor="b" anchorCtr="0">
            <a:noAutofit/>
          </a:bodyPr>
          <a:lstStyle>
            <a:lvl1pPr marL="0" indent="0">
              <a:lnSpc>
                <a:spcPts val="2000"/>
              </a:lnSpc>
              <a:spcBef>
                <a:spcPts val="0"/>
              </a:spcBef>
              <a:buNone/>
              <a:defRPr sz="1800">
                <a:solidFill>
                  <a:schemeClr val="tx1"/>
                </a:solidFill>
              </a:defRPr>
            </a:lvl1pPr>
          </a:lstStyle>
          <a:p>
            <a:pPr lvl="0"/>
            <a:r>
              <a:rPr lang="en-US"/>
              <a:t>Presenter’s Name</a:t>
            </a:r>
            <a:br>
              <a:rPr lang="en-US"/>
            </a:br>
            <a:r>
              <a:rPr lang="en-US"/>
              <a:t>Presenter’s title / additional designations</a:t>
            </a:r>
            <a:br>
              <a:rPr lang="en-US"/>
            </a:br>
            <a:r>
              <a:rPr lang="en-US"/>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1578279" y="5981178"/>
            <a:ext cx="6586081" cy="521874"/>
          </a:xfrm>
          <a:prstGeom prst="rect">
            <a:avLst/>
          </a:prstGeom>
        </p:spPr>
        <p:txBody>
          <a:bodyPr>
            <a:normAutofit/>
          </a:bodyPr>
          <a:lstStyle>
            <a:lvl1pPr marL="0" indent="0">
              <a:spcBef>
                <a:spcPts val="0"/>
              </a:spcBef>
              <a:buNone/>
              <a:defRPr sz="1400" b="1">
                <a:solidFill>
                  <a:schemeClr val="accent3"/>
                </a:solidFill>
              </a:defRPr>
            </a:lvl1pPr>
          </a:lstStyle>
          <a:p>
            <a:pPr lvl="0"/>
            <a:r>
              <a:rPr lang="en-US"/>
              <a:t>Click to add date</a:t>
            </a:r>
          </a:p>
        </p:txBody>
      </p:sp>
    </p:spTree>
    <p:extLst>
      <p:ext uri="{BB962C8B-B14F-4D97-AF65-F5344CB8AC3E}">
        <p14:creationId xmlns:p14="http://schemas.microsoft.com/office/powerpoint/2010/main" val="39802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32D7-DB76-2847-ADA0-EE213BEBB022}"/>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44F7C696-28D5-3D4E-90D5-168D38046ECC}"/>
              </a:ext>
            </a:extLst>
          </p:cNvPr>
          <p:cNvSpPr>
            <a:spLocks noGrp="1"/>
          </p:cNvSpPr>
          <p:nvPr>
            <p:ph idx="1"/>
          </p:nvPr>
        </p:nvSpPr>
        <p:spPr>
          <a:xfrm>
            <a:off x="562628" y="1773195"/>
            <a:ext cx="9724372" cy="4115669"/>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6054994-38BD-EA48-95B9-EDE63B92B824}"/>
              </a:ext>
            </a:extLst>
          </p:cNvPr>
          <p:cNvSpPr>
            <a:spLocks noGrp="1"/>
          </p:cNvSpPr>
          <p:nvPr>
            <p:ph type="sldNum" sz="quarter" idx="12"/>
          </p:nvPr>
        </p:nvSpPr>
        <p:spPr>
          <a:xfrm>
            <a:off x="9146427" y="6380538"/>
            <a:ext cx="2743200" cy="365125"/>
          </a:xfrm>
          <a:prstGeom prst="rect">
            <a:avLst/>
          </a:prstGeom>
        </p:spPr>
        <p:txBody>
          <a:bodyPr/>
          <a:lstStyle>
            <a:lvl1pPr algn="r">
              <a:defRPr sz="1000"/>
            </a:lvl1pPr>
          </a:lstStyle>
          <a:p>
            <a:fld id="{5C35FCF4-C3EF-BD43-82E0-05BC237DAD2A}" type="slidenum">
              <a:rPr lang="en-US" smtClean="0"/>
              <a:pPr/>
              <a:t>‹#›</a:t>
            </a:fld>
            <a:endParaRPr lang="en-US"/>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70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6DBF3C08-C8EC-DC49-84E7-B18774364A03}"/>
              </a:ext>
            </a:extLst>
          </p:cNvPr>
          <p:cNvSpPr>
            <a:spLocks noGrp="1"/>
          </p:cNvSpPr>
          <p:nvPr>
            <p:ph type="sldNum" sz="quarter" idx="12"/>
          </p:nvPr>
        </p:nvSpPr>
        <p:spPr>
          <a:xfrm>
            <a:off x="9146427" y="6380538"/>
            <a:ext cx="2743200" cy="365125"/>
          </a:xfrm>
          <a:prstGeom prst="rect">
            <a:avLst/>
          </a:prstGeom>
        </p:spPr>
        <p:txBody>
          <a:bodyPr/>
          <a:lstStyle>
            <a:lvl1pPr algn="r">
              <a:defRPr sz="1000"/>
            </a:lvl1pPr>
          </a:lstStyle>
          <a:p>
            <a:fld id="{5C35FCF4-C3EF-BD43-82E0-05BC237DAD2A}" type="slidenum">
              <a:rPr lang="en-US" smtClean="0"/>
              <a:pPr/>
              <a:t>‹#›</a:t>
            </a:fld>
            <a:endParaRPr lang="en-US"/>
          </a:p>
        </p:txBody>
      </p:sp>
      <p:sp>
        <p:nvSpPr>
          <p:cNvPr id="7" name="Title 1">
            <a:extLst>
              <a:ext uri="{FF2B5EF4-FFF2-40B4-BE49-F238E27FC236}">
                <a16:creationId xmlns:a16="http://schemas.microsoft.com/office/drawing/2014/main" id="{4AF4FC2F-942D-6942-8D5B-4C7E0E5244FF}"/>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Tree>
    <p:extLst>
      <p:ext uri="{BB962C8B-B14F-4D97-AF65-F5344CB8AC3E}">
        <p14:creationId xmlns:p14="http://schemas.microsoft.com/office/powerpoint/2010/main" val="219073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683A0EC-D117-3A44-A056-CF7521187A07}"/>
              </a:ext>
            </a:extLst>
          </p:cNvPr>
          <p:cNvSpPr>
            <a:spLocks noGrp="1"/>
          </p:cNvSpPr>
          <p:nvPr>
            <p:ph type="pic" sz="quarter" idx="13"/>
          </p:nvPr>
        </p:nvSpPr>
        <p:spPr>
          <a:xfrm>
            <a:off x="933864" y="1655241"/>
            <a:ext cx="3982602" cy="2222782"/>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a16="http://schemas.microsoft.com/office/drawing/2014/main" id="{EC2CEEFA-DEDA-3C4E-B209-94546CDD8BD9}"/>
              </a:ext>
            </a:extLst>
          </p:cNvPr>
          <p:cNvSpPr>
            <a:spLocks noGrp="1"/>
          </p:cNvSpPr>
          <p:nvPr>
            <p:ph idx="1"/>
          </p:nvPr>
        </p:nvSpPr>
        <p:spPr>
          <a:xfrm>
            <a:off x="933864"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a:extLst>
              <a:ext uri="{FF2B5EF4-FFF2-40B4-BE49-F238E27FC236}">
                <a16:creationId xmlns:a16="http://schemas.microsoft.com/office/drawing/2014/main" id="{873EC9B2-3D79-EB42-BD2D-94A59CE5C329}"/>
              </a:ext>
            </a:extLst>
          </p:cNvPr>
          <p:cNvSpPr>
            <a:spLocks noGrp="1"/>
          </p:cNvSpPr>
          <p:nvPr>
            <p:ph type="pic" sz="quarter" idx="14"/>
          </p:nvPr>
        </p:nvSpPr>
        <p:spPr>
          <a:xfrm>
            <a:off x="7240719"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a16="http://schemas.microsoft.com/office/drawing/2014/main" id="{B1D7853A-8D09-4041-8FD1-E58DBA8A7F0F}"/>
              </a:ext>
            </a:extLst>
          </p:cNvPr>
          <p:cNvCxnSpPr/>
          <p:nvPr userDrawn="1"/>
        </p:nvCxnSpPr>
        <p:spPr>
          <a:xfrm>
            <a:off x="6096000" y="1551313"/>
            <a:ext cx="0" cy="4653420"/>
          </a:xfrm>
          <a:prstGeom prst="line">
            <a:avLst/>
          </a:prstGeom>
          <a:ln>
            <a:solidFill>
              <a:schemeClr val="tx2"/>
            </a:solidFill>
          </a:ln>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a16="http://schemas.microsoft.com/office/drawing/2014/main" id="{AEF50DEA-27DF-7C4E-AD5F-60F66ED518A4}"/>
              </a:ext>
            </a:extLst>
          </p:cNvPr>
          <p:cNvSpPr>
            <a:spLocks noGrp="1"/>
          </p:cNvSpPr>
          <p:nvPr>
            <p:ph idx="15"/>
          </p:nvPr>
        </p:nvSpPr>
        <p:spPr>
          <a:xfrm>
            <a:off x="7240719"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5D4A5085-02C7-C249-93B0-AC3B6836CB82}"/>
              </a:ext>
            </a:extLst>
          </p:cNvPr>
          <p:cNvSpPr>
            <a:spLocks noGrp="1"/>
          </p:cNvSpPr>
          <p:nvPr>
            <p:ph type="sldNum" sz="quarter" idx="12"/>
          </p:nvPr>
        </p:nvSpPr>
        <p:spPr>
          <a:xfrm>
            <a:off x="9146427" y="6380538"/>
            <a:ext cx="2743200" cy="365125"/>
          </a:xfrm>
          <a:prstGeom prst="rect">
            <a:avLst/>
          </a:prstGeom>
        </p:spPr>
        <p:txBody>
          <a:bodyPr/>
          <a:lstStyle>
            <a:lvl1pPr algn="r">
              <a:defRPr sz="1000"/>
            </a:lvl1pPr>
          </a:lstStyle>
          <a:p>
            <a:fld id="{5C35FCF4-C3EF-BD43-82E0-05BC237DAD2A}" type="slidenum">
              <a:rPr lang="en-US" smtClean="0"/>
              <a:pPr/>
              <a:t>‹#›</a:t>
            </a:fld>
            <a:endParaRPr lang="en-US"/>
          </a:p>
        </p:txBody>
      </p:sp>
      <p:sp>
        <p:nvSpPr>
          <p:cNvPr id="10" name="Title 1">
            <a:extLst>
              <a:ext uri="{FF2B5EF4-FFF2-40B4-BE49-F238E27FC236}">
                <a16:creationId xmlns:a16="http://schemas.microsoft.com/office/drawing/2014/main" id="{5CF9A15B-E143-B248-AA59-A29370229760}"/>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p>
        </p:txBody>
      </p:sp>
    </p:spTree>
    <p:extLst>
      <p:ext uri="{BB962C8B-B14F-4D97-AF65-F5344CB8AC3E}">
        <p14:creationId xmlns:p14="http://schemas.microsoft.com/office/powerpoint/2010/main" val="68388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0016D1F-0C29-D446-876E-DD6C096D7311}"/>
              </a:ext>
            </a:extLst>
          </p:cNvPr>
          <p:cNvSpPr>
            <a:spLocks noGrp="1"/>
          </p:cNvSpPr>
          <p:nvPr>
            <p:ph type="body" sz="quarter" idx="10" hasCustomPrompt="1"/>
          </p:nvPr>
        </p:nvSpPr>
        <p:spPr>
          <a:xfrm>
            <a:off x="1578280" y="1637270"/>
            <a:ext cx="8749432" cy="4621427"/>
          </a:xfrm>
          <a:prstGeom prst="rect">
            <a:avLst/>
          </a:prstGeom>
        </p:spPr>
        <p:txBody>
          <a:bodyPr anchor="ctr" anchorCtr="0"/>
          <a:lstStyle>
            <a:lvl1pPr marL="0" indent="0">
              <a:lnSpc>
                <a:spcPts val="6200"/>
              </a:lnSpc>
              <a:spcBef>
                <a:spcPts val="0"/>
              </a:spcBef>
              <a:buNone/>
              <a:defRPr sz="6000" b="1">
                <a:solidFill>
                  <a:schemeClr val="accent1"/>
                </a:solidFill>
                <a:latin typeface="+mn-lt"/>
              </a:defRPr>
            </a:lvl1pPr>
          </a:lstStyle>
          <a:p>
            <a:pPr lvl="0"/>
            <a:r>
              <a:rPr lang="en-US"/>
              <a:t>This slide is for one big, bold statement. Bullet points can’t compete! </a:t>
            </a:r>
          </a:p>
        </p:txBody>
      </p:sp>
    </p:spTree>
    <p:extLst>
      <p:ext uri="{BB962C8B-B14F-4D97-AF65-F5344CB8AC3E}">
        <p14:creationId xmlns:p14="http://schemas.microsoft.com/office/powerpoint/2010/main" val="399748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hasCustomPrompt="1"/>
          </p:nvPr>
        </p:nvSpPr>
        <p:spPr>
          <a:xfrm>
            <a:off x="1578279" y="1680519"/>
            <a:ext cx="8418337" cy="1928468"/>
          </a:xfrm>
          <a:prstGeom prst="rect">
            <a:avLst/>
          </a:prstGeom>
        </p:spPr>
        <p:txBody>
          <a:bodyPr anchor="b">
            <a:normAutofit/>
          </a:bodyPr>
          <a:lstStyle>
            <a:lvl1pPr algn="l">
              <a:lnSpc>
                <a:spcPts val="3800"/>
              </a:lnSpc>
              <a:defRPr sz="3600" b="1">
                <a:solidFill>
                  <a:schemeClr val="accent1"/>
                </a:solidFill>
                <a:latin typeface="+mn-lt"/>
              </a:defRPr>
            </a:lvl1pPr>
          </a:lstStyle>
          <a:p>
            <a:r>
              <a:rPr lang="en-US"/>
              <a:t>Thank you for attending! </a:t>
            </a:r>
            <a:br>
              <a:rPr lang="en-US"/>
            </a:br>
            <a:r>
              <a:rPr lang="en-US"/>
              <a:t>and/or other concluding message</a:t>
            </a:r>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hasCustomPrompt="1"/>
          </p:nvPr>
        </p:nvSpPr>
        <p:spPr>
          <a:xfrm>
            <a:off x="1578279" y="3624188"/>
            <a:ext cx="8418337" cy="780997"/>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For more information go to </a:t>
            </a:r>
            <a:r>
              <a:rPr lang="en-US" err="1"/>
              <a:t>ucalgary.ca</a:t>
            </a:r>
            <a:r>
              <a:rPr lang="en-US"/>
              <a:t>/</a:t>
            </a:r>
            <a:r>
              <a:rPr lang="en-US" err="1"/>
              <a:t>webaddress</a:t>
            </a:r>
            <a:endParaRPr lang="en-US"/>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1578279" y="4420386"/>
            <a:ext cx="8418337" cy="1468879"/>
          </a:xfrm>
          <a:prstGeom prst="rect">
            <a:avLst/>
          </a:prstGeom>
        </p:spPr>
        <p:txBody>
          <a:bodyPr anchor="b" anchorCtr="0">
            <a:noAutofit/>
          </a:bodyPr>
          <a:lstStyle>
            <a:lvl1pPr marL="0" indent="0">
              <a:lnSpc>
                <a:spcPts val="2000"/>
              </a:lnSpc>
              <a:spcBef>
                <a:spcPts val="0"/>
              </a:spcBef>
              <a:buNone/>
              <a:defRPr sz="1800" b="0">
                <a:solidFill>
                  <a:schemeClr val="tx1"/>
                </a:solidFill>
              </a:defRPr>
            </a:lvl1pPr>
          </a:lstStyle>
          <a:p>
            <a:pPr lvl="0"/>
            <a:r>
              <a:rPr lang="en-US"/>
              <a:t>Presenter’s Name</a:t>
            </a:r>
            <a:br>
              <a:rPr lang="en-US"/>
            </a:br>
            <a:r>
              <a:rPr lang="en-US" err="1"/>
              <a:t>presentersemail@ucalgary.ca</a:t>
            </a:r>
            <a:br>
              <a:rPr lang="en-US"/>
            </a:br>
            <a:r>
              <a:rPr lang="en-US"/>
              <a:t>Phone number / Twitter handle / additional contact info</a:t>
            </a:r>
          </a:p>
        </p:txBody>
      </p:sp>
    </p:spTree>
    <p:extLst>
      <p:ext uri="{BB962C8B-B14F-4D97-AF65-F5344CB8AC3E}">
        <p14:creationId xmlns:p14="http://schemas.microsoft.com/office/powerpoint/2010/main" val="179591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4" r:id="rId5"/>
    <p:sldLayoutId id="214748365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hyperlink" Target="http://www.cs.toronto.edu/~bonner/courses/2014s/csc321/lectures/lec5.pdf" TargetMode="External"/><Relationship Id="rId2" Type="http://schemas.microsoft.com/office/2007/relationships/media" Target="../media/media11.m4a"/><Relationship Id="rId1" Type="http://schemas.openxmlformats.org/officeDocument/2006/relationships/audio" Target="NULL" TargetMode="External"/><Relationship Id="rId6" Type="http://schemas.openxmlformats.org/officeDocument/2006/relationships/hyperlink" Target="https://www.oreilly.com/content/how-neural-networks-learn-distributed-representations/" TargetMode="External"/><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xml"/><Relationship Id="rId7" Type="http://schemas.openxmlformats.org/officeDocument/2006/relationships/hyperlink" Target="https://cedar.buffalo.edu/~srihari/CSE676/15.4%20DistributedRepresentation.pdf"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www.cs.toronto.edu/~bonner/courses/2014s/csc321/lectures/lec5.pdf" TargetMode="External"/><Relationship Id="rId5"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hyperlink" Target="https://towardsdatascience.com/understanding-nlp-word-embeddings-text-vectorization-1a23744f7223" TargetMode="External"/><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p3"/><Relationship Id="rId1" Type="http://schemas.microsoft.com/office/2007/relationships/media" Target="../media/media15.mp3"/><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p3"/><Relationship Id="rId1" Type="http://schemas.microsoft.com/office/2007/relationships/media" Target="../media/media16.mp3"/><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BE60-5D8F-6C41-A517-E4C3855CFB66}"/>
              </a:ext>
            </a:extLst>
          </p:cNvPr>
          <p:cNvSpPr>
            <a:spLocks noGrp="1"/>
          </p:cNvSpPr>
          <p:nvPr>
            <p:ph type="ctrTitle"/>
          </p:nvPr>
        </p:nvSpPr>
        <p:spPr/>
        <p:txBody>
          <a:bodyPr lIns="91440" tIns="45720" rIns="91440" bIns="45720" anchor="b">
            <a:normAutofit/>
          </a:bodyPr>
          <a:lstStyle/>
          <a:p>
            <a:r>
              <a:rPr lang="en-US">
                <a:cs typeface="Calibri"/>
              </a:rPr>
              <a:t>REVIEW</a:t>
            </a:r>
            <a:br>
              <a:rPr lang="en-US">
                <a:cs typeface="Calibri"/>
              </a:rPr>
            </a:br>
            <a:r>
              <a:rPr lang="en-US">
                <a:cs typeface="Calibri"/>
              </a:rPr>
              <a:t>Deep learning</a:t>
            </a:r>
          </a:p>
        </p:txBody>
      </p:sp>
      <p:sp>
        <p:nvSpPr>
          <p:cNvPr id="3" name="Subtitle 2">
            <a:extLst>
              <a:ext uri="{FF2B5EF4-FFF2-40B4-BE49-F238E27FC236}">
                <a16:creationId xmlns:a16="http://schemas.microsoft.com/office/drawing/2014/main" id="{59828DA3-9E9C-174C-A096-933EB68D54B0}"/>
              </a:ext>
            </a:extLst>
          </p:cNvPr>
          <p:cNvSpPr>
            <a:spLocks noGrp="1"/>
          </p:cNvSpPr>
          <p:nvPr>
            <p:ph type="subTitle" idx="1"/>
          </p:nvPr>
        </p:nvSpPr>
        <p:spPr/>
        <p:txBody>
          <a:bodyPr lIns="91440" tIns="45720" rIns="91440" bIns="45720" anchor="t"/>
          <a:lstStyle/>
          <a:p>
            <a:r>
              <a:rPr lang="en-US" b="0" dirty="0">
                <a:cs typeface="Calibri"/>
              </a:rPr>
              <a:t>Paper authored by </a:t>
            </a:r>
            <a:endParaRPr lang="en-US" dirty="0">
              <a:ea typeface="+mn-lt"/>
              <a:cs typeface="+mn-lt"/>
            </a:endParaRPr>
          </a:p>
          <a:p>
            <a:r>
              <a:rPr lang="en-US" b="0" dirty="0">
                <a:ea typeface="+mn-lt"/>
                <a:cs typeface="+mn-lt"/>
              </a:rPr>
              <a:t>Yann </a:t>
            </a:r>
            <a:r>
              <a:rPr lang="en-US" b="0" dirty="0" err="1">
                <a:ea typeface="+mn-lt"/>
                <a:cs typeface="+mn-lt"/>
              </a:rPr>
              <a:t>LeCun</a:t>
            </a:r>
            <a:r>
              <a:rPr lang="en-US" b="0" dirty="0">
                <a:ea typeface="+mn-lt"/>
                <a:cs typeface="+mn-lt"/>
              </a:rPr>
              <a:t>, </a:t>
            </a:r>
            <a:r>
              <a:rPr lang="en-US" b="0" dirty="0" err="1">
                <a:ea typeface="+mn-lt"/>
                <a:cs typeface="+mn-lt"/>
              </a:rPr>
              <a:t>Yoshua</a:t>
            </a:r>
            <a:r>
              <a:rPr lang="en-US" b="0" dirty="0">
                <a:ea typeface="+mn-lt"/>
                <a:cs typeface="+mn-lt"/>
              </a:rPr>
              <a:t> </a:t>
            </a:r>
            <a:r>
              <a:rPr lang="en-US" b="0" dirty="0" err="1">
                <a:ea typeface="+mn-lt"/>
                <a:cs typeface="+mn-lt"/>
              </a:rPr>
              <a:t>Bengio</a:t>
            </a:r>
            <a:r>
              <a:rPr lang="en-US" b="0" dirty="0">
                <a:ea typeface="+mn-lt"/>
                <a:cs typeface="+mn-lt"/>
              </a:rPr>
              <a:t>, &amp; Geoffrey Hinton</a:t>
            </a:r>
            <a:endParaRPr lang="en-US" dirty="0">
              <a:ea typeface="+mn-lt"/>
              <a:cs typeface="+mn-lt"/>
            </a:endParaRPr>
          </a:p>
        </p:txBody>
      </p:sp>
      <p:sp>
        <p:nvSpPr>
          <p:cNvPr id="4" name="Text Placeholder 3">
            <a:extLst>
              <a:ext uri="{FF2B5EF4-FFF2-40B4-BE49-F238E27FC236}">
                <a16:creationId xmlns:a16="http://schemas.microsoft.com/office/drawing/2014/main" id="{13E932DF-6BEC-8349-9E3C-C74C19687D56}"/>
              </a:ext>
            </a:extLst>
          </p:cNvPr>
          <p:cNvSpPr>
            <a:spLocks noGrp="1"/>
          </p:cNvSpPr>
          <p:nvPr>
            <p:ph type="body" sz="quarter" idx="10"/>
          </p:nvPr>
        </p:nvSpPr>
        <p:spPr/>
        <p:txBody>
          <a:bodyPr lIns="91440" tIns="45720" rIns="91440" bIns="45720" anchor="b" anchorCtr="0">
            <a:noAutofit/>
          </a:bodyPr>
          <a:lstStyle/>
          <a:p>
            <a:r>
              <a:rPr lang="en-US" b="1">
                <a:cs typeface="Calibri"/>
              </a:rPr>
              <a:t>Summarized and presented by</a:t>
            </a:r>
          </a:p>
          <a:p>
            <a:r>
              <a:rPr lang="en-US">
                <a:cs typeface="Calibri"/>
              </a:rPr>
              <a:t>Thomas Scott, Drew Burritt, </a:t>
            </a:r>
            <a:r>
              <a:rPr lang="en-US">
                <a:ea typeface="+mn-lt"/>
                <a:cs typeface="+mn-lt"/>
              </a:rPr>
              <a:t>Jose Carlos </a:t>
            </a:r>
            <a:r>
              <a:rPr lang="en-US" err="1">
                <a:ea typeface="+mn-lt"/>
                <a:cs typeface="+mn-lt"/>
              </a:rPr>
              <a:t>Cazarin</a:t>
            </a:r>
            <a:r>
              <a:rPr lang="en-US">
                <a:ea typeface="+mn-lt"/>
                <a:cs typeface="+mn-lt"/>
              </a:rPr>
              <a:t> Filho, </a:t>
            </a:r>
            <a:r>
              <a:rPr lang="en-US" err="1">
                <a:cs typeface="Calibri"/>
              </a:rPr>
              <a:t>Bhavyai</a:t>
            </a:r>
            <a:r>
              <a:rPr lang="en-US">
                <a:cs typeface="Calibri"/>
              </a:rPr>
              <a:t> Gupta, and </a:t>
            </a:r>
            <a:r>
              <a:rPr lang="en-US">
                <a:ea typeface="+mn-lt"/>
                <a:cs typeface="+mn-lt"/>
              </a:rPr>
              <a:t>Michael</a:t>
            </a:r>
            <a:r>
              <a:rPr lang="en-US">
                <a:cs typeface="Calibri"/>
              </a:rPr>
              <a:t> Man Yin Lee</a:t>
            </a:r>
          </a:p>
        </p:txBody>
      </p:sp>
      <p:sp>
        <p:nvSpPr>
          <p:cNvPr id="5" name="Text Placeholder 4">
            <a:extLst>
              <a:ext uri="{FF2B5EF4-FFF2-40B4-BE49-F238E27FC236}">
                <a16:creationId xmlns:a16="http://schemas.microsoft.com/office/drawing/2014/main" id="{93423051-1C04-6F46-BEDF-92AECB74013E}"/>
              </a:ext>
            </a:extLst>
          </p:cNvPr>
          <p:cNvSpPr>
            <a:spLocks noGrp="1"/>
          </p:cNvSpPr>
          <p:nvPr>
            <p:ph type="body" sz="quarter" idx="11"/>
          </p:nvPr>
        </p:nvSpPr>
        <p:spPr/>
        <p:txBody>
          <a:bodyPr lIns="91440" tIns="45720" rIns="91440" bIns="45720" anchor="t">
            <a:normAutofit/>
          </a:bodyPr>
          <a:lstStyle/>
          <a:p>
            <a:r>
              <a:rPr lang="en-US">
                <a:cs typeface="Calibri"/>
              </a:rPr>
              <a:t>23-FEB-2022</a:t>
            </a:r>
            <a:endParaRPr lang="en-US"/>
          </a:p>
        </p:txBody>
      </p:sp>
      <p:pic>
        <p:nvPicPr>
          <p:cNvPr id="7" name="Media2">
            <a:hlinkClick r:id="" action="ppaction://media"/>
            <a:extLst>
              <a:ext uri="{FF2B5EF4-FFF2-40B4-BE49-F238E27FC236}">
                <a16:creationId xmlns:a16="http://schemas.microsoft.com/office/drawing/2014/main" id="{D271C78F-DAF7-4A7F-8FCA-B7A861B053A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09645" y="6259370"/>
            <a:ext cx="487363" cy="487363"/>
          </a:xfrm>
          <a:prstGeom prst="rect">
            <a:avLst/>
          </a:prstGeom>
        </p:spPr>
      </p:pic>
    </p:spTree>
    <p:extLst>
      <p:ext uri="{BB962C8B-B14F-4D97-AF65-F5344CB8AC3E}">
        <p14:creationId xmlns:p14="http://schemas.microsoft.com/office/powerpoint/2010/main" val="144376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56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2AD0-B422-9948-BB03-1443DE901CD6}"/>
              </a:ext>
            </a:extLst>
          </p:cNvPr>
          <p:cNvSpPr>
            <a:spLocks noGrp="1"/>
          </p:cNvSpPr>
          <p:nvPr>
            <p:ph type="title"/>
          </p:nvPr>
        </p:nvSpPr>
        <p:spPr/>
        <p:txBody>
          <a:bodyPr/>
          <a:lstStyle/>
          <a:p>
            <a:r>
              <a:rPr lang="en-CA"/>
              <a:t>Convolutional Neural Networks (CNN)</a:t>
            </a:r>
            <a:endParaRPr lang="en-US"/>
          </a:p>
        </p:txBody>
      </p:sp>
      <p:sp>
        <p:nvSpPr>
          <p:cNvPr id="3" name="Content Placeholder 2">
            <a:extLst>
              <a:ext uri="{FF2B5EF4-FFF2-40B4-BE49-F238E27FC236}">
                <a16:creationId xmlns:a16="http://schemas.microsoft.com/office/drawing/2014/main" id="{A0356DA9-34B5-41FE-9592-3593FCE8B448}"/>
              </a:ext>
            </a:extLst>
          </p:cNvPr>
          <p:cNvSpPr>
            <a:spLocks noGrp="1"/>
          </p:cNvSpPr>
          <p:nvPr>
            <p:ph idx="1"/>
          </p:nvPr>
        </p:nvSpPr>
        <p:spPr/>
        <p:txBody>
          <a:bodyPr/>
          <a:lstStyle/>
          <a:p>
            <a:pPr marL="285750" indent="-285750">
              <a:buFont typeface="Arial" panose="020B0604020202020204" pitchFamily="34" charset="0"/>
              <a:buChar char="•"/>
            </a:pPr>
            <a:r>
              <a:rPr lang="en-US" sz="3200"/>
              <a:t>Reason for success:</a:t>
            </a:r>
          </a:p>
          <a:p>
            <a:pPr marL="742950" lvl="1" indent="-285750">
              <a:buFont typeface="Arial" panose="020B0604020202020204" pitchFamily="34" charset="0"/>
              <a:buChar char="•"/>
            </a:pPr>
            <a:r>
              <a:rPr lang="en-US" sz="3200"/>
              <a:t>GPUs</a:t>
            </a:r>
          </a:p>
          <a:p>
            <a:pPr marL="742950" lvl="1" indent="-285750">
              <a:buFont typeface="Arial" panose="020B0604020202020204" pitchFamily="34" charset="0"/>
              <a:buChar char="•"/>
            </a:pPr>
            <a:r>
              <a:rPr lang="en-US" sz="3200"/>
              <a:t>Augmentation</a:t>
            </a:r>
          </a:p>
          <a:p>
            <a:pPr marL="742950" lvl="1" indent="-285750">
              <a:buFont typeface="Arial" panose="020B0604020202020204" pitchFamily="34" charset="0"/>
              <a:buChar char="•"/>
            </a:pPr>
            <a:r>
              <a:rPr lang="en-US" sz="3200"/>
              <a:t>Faster training</a:t>
            </a:r>
            <a:endParaRPr lang="en-US" sz="3200">
              <a:cs typeface="Calibri" panose="020F0502020204030204"/>
            </a:endParaRPr>
          </a:p>
          <a:p>
            <a:endParaRPr lang="en-US"/>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10</a:t>
            </a:fld>
            <a:endParaRPr lang="en-US"/>
          </a:p>
        </p:txBody>
      </p:sp>
      <p:pic>
        <p:nvPicPr>
          <p:cNvPr id="5" name="Audio 4">
            <a:hlinkClick r:id="" action="ppaction://media"/>
            <a:extLst>
              <a:ext uri="{FF2B5EF4-FFF2-40B4-BE49-F238E27FC236}">
                <a16:creationId xmlns:a16="http://schemas.microsoft.com/office/drawing/2014/main" id="{0006F473-930F-4EEB-99DA-4144823C42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9449861"/>
      </p:ext>
    </p:extLst>
  </p:cSld>
  <p:clrMapOvr>
    <a:masterClrMapping/>
  </p:clrMapOvr>
  <mc:AlternateContent xmlns:mc="http://schemas.openxmlformats.org/markup-compatibility/2006" xmlns:p14="http://schemas.microsoft.com/office/powerpoint/2010/main">
    <mc:Choice Requires="p14">
      <p:transition spd="slow" p14:dur="2000" advTm="12850"/>
    </mc:Choice>
    <mc:Fallback xmlns="">
      <p:transition spd="slow" advTm="12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264DD4-75B3-474D-BAF1-500BEE571FAC}"/>
              </a:ext>
            </a:extLst>
          </p:cNvPr>
          <p:cNvSpPr>
            <a:spLocks noGrp="1"/>
          </p:cNvSpPr>
          <p:nvPr>
            <p:ph idx="1"/>
          </p:nvPr>
        </p:nvSpPr>
        <p:spPr>
          <a:xfrm>
            <a:off x="519919" y="1773021"/>
            <a:ext cx="6013537" cy="3938587"/>
          </a:xfrm>
        </p:spPr>
        <p:txBody>
          <a:bodyPr lIns="91440" tIns="45720" rIns="91440" bIns="45720" anchor="t"/>
          <a:lstStyle/>
          <a:p>
            <a:pPr marL="0" indent="0">
              <a:buNone/>
            </a:pPr>
            <a:r>
              <a:rPr lang="en-US" sz="2400">
                <a:cs typeface="Calibri"/>
              </a:rPr>
              <a:t>Localist/non-distributed (like one-hot encoder) representation of input is inefficient </a:t>
            </a:r>
            <a:r>
              <a:rPr lang="en-US" sz="2400"/>
              <a:t>whenever the data has componential structure</a:t>
            </a:r>
            <a:endParaRPr lang="en-US" sz="2400">
              <a:cs typeface="Calibri"/>
            </a:endParaRPr>
          </a:p>
          <a:p>
            <a:r>
              <a:rPr lang="en-US" sz="2400">
                <a:cs typeface="Calibri"/>
              </a:rPr>
              <a:t>Dimensionality of representation grows as input grows</a:t>
            </a:r>
          </a:p>
          <a:p>
            <a:r>
              <a:rPr lang="en-US" sz="2400">
                <a:cs typeface="Calibri"/>
              </a:rPr>
              <a:t>Doesn’t provide information how input relate to each other</a:t>
            </a:r>
          </a:p>
          <a:p>
            <a:r>
              <a:rPr lang="en-US" sz="2400">
                <a:cs typeface="Calibri"/>
              </a:rPr>
              <a:t>Features are not mutually exclusive</a:t>
            </a:r>
          </a:p>
        </p:txBody>
      </p:sp>
      <p:sp>
        <p:nvSpPr>
          <p:cNvPr id="4" name="Slide Number Placeholder 3">
            <a:extLst>
              <a:ext uri="{FF2B5EF4-FFF2-40B4-BE49-F238E27FC236}">
                <a16:creationId xmlns:a16="http://schemas.microsoft.com/office/drawing/2014/main" id="{BB2CF9BF-4671-4F95-B317-CDB209D55E9C}"/>
              </a:ext>
            </a:extLst>
          </p:cNvPr>
          <p:cNvSpPr>
            <a:spLocks noGrp="1"/>
          </p:cNvSpPr>
          <p:nvPr>
            <p:ph type="sldNum" sz="quarter" idx="12"/>
          </p:nvPr>
        </p:nvSpPr>
        <p:spPr/>
        <p:txBody>
          <a:bodyPr/>
          <a:lstStyle/>
          <a:p>
            <a:fld id="{5C35FCF4-C3EF-BD43-82E0-05BC237DAD2A}" type="slidenum">
              <a:rPr lang="en-US" smtClean="0"/>
              <a:pPr/>
              <a:t>11</a:t>
            </a:fld>
            <a:endParaRPr lang="en-US"/>
          </a:p>
        </p:txBody>
      </p:sp>
      <p:sp>
        <p:nvSpPr>
          <p:cNvPr id="2" name="Title 1">
            <a:extLst>
              <a:ext uri="{FF2B5EF4-FFF2-40B4-BE49-F238E27FC236}">
                <a16:creationId xmlns:a16="http://schemas.microsoft.com/office/drawing/2014/main" id="{6484C473-6432-4116-B84E-86F0C7639CDF}"/>
              </a:ext>
            </a:extLst>
          </p:cNvPr>
          <p:cNvSpPr>
            <a:spLocks noGrp="1"/>
          </p:cNvSpPr>
          <p:nvPr>
            <p:ph type="title"/>
          </p:nvPr>
        </p:nvSpPr>
        <p:spPr/>
        <p:txBody>
          <a:bodyPr lIns="91440" tIns="45720" rIns="91440" bIns="45720" anchor="ctr" anchorCtr="0">
            <a:normAutofit/>
          </a:bodyPr>
          <a:lstStyle/>
          <a:p>
            <a:r>
              <a:rPr lang="en-US">
                <a:cs typeface="Calibri"/>
              </a:rPr>
              <a:t>Localist/non-distributed representations</a:t>
            </a:r>
            <a:endParaRPr lang="en-US"/>
          </a:p>
        </p:txBody>
      </p:sp>
      <p:pic>
        <p:nvPicPr>
          <p:cNvPr id="1030" name="Picture 6" descr="Sparse or local non-distributed representation of shapes">
            <a:extLst>
              <a:ext uri="{FF2B5EF4-FFF2-40B4-BE49-F238E27FC236}">
                <a16:creationId xmlns:a16="http://schemas.microsoft.com/office/drawing/2014/main" id="{098583CB-38ED-4238-8BA8-FE1856E449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9764" y="1957619"/>
            <a:ext cx="4515267" cy="28793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EBFF981-E826-4ECE-A843-A4AC05B37CF7}"/>
              </a:ext>
            </a:extLst>
          </p:cNvPr>
          <p:cNvSpPr txBox="1"/>
          <p:nvPr/>
        </p:nvSpPr>
        <p:spPr>
          <a:xfrm>
            <a:off x="6749764" y="4837007"/>
            <a:ext cx="4515267" cy="430887"/>
          </a:xfrm>
          <a:prstGeom prst="rect">
            <a:avLst/>
          </a:prstGeom>
          <a:noFill/>
        </p:spPr>
        <p:txBody>
          <a:bodyPr wrap="square" rtlCol="0">
            <a:spAutoFit/>
          </a:bodyPr>
          <a:lstStyle/>
          <a:p>
            <a:r>
              <a:rPr lang="en-US" sz="1100" b="0">
                <a:solidFill>
                  <a:srgbClr val="222222"/>
                </a:solidFill>
                <a:effectLst/>
                <a:latin typeface="guardian-text-oreilly"/>
              </a:rPr>
              <a:t>Figure: Sparse or local, non-distributed representation of shapes. Image by Garrett Hoffman</a:t>
            </a:r>
            <a:endParaRPr lang="en-US" sz="1100"/>
          </a:p>
        </p:txBody>
      </p:sp>
      <p:sp>
        <p:nvSpPr>
          <p:cNvPr id="16" name="TextBox 15">
            <a:extLst>
              <a:ext uri="{FF2B5EF4-FFF2-40B4-BE49-F238E27FC236}">
                <a16:creationId xmlns:a16="http://schemas.microsoft.com/office/drawing/2014/main" id="{8FB7BA46-755F-481D-B5C8-72C9213110B7}"/>
              </a:ext>
            </a:extLst>
          </p:cNvPr>
          <p:cNvSpPr txBox="1"/>
          <p:nvPr/>
        </p:nvSpPr>
        <p:spPr>
          <a:xfrm>
            <a:off x="0" y="6304002"/>
            <a:ext cx="4931158" cy="553998"/>
          </a:xfrm>
          <a:prstGeom prst="rect">
            <a:avLst/>
          </a:prstGeom>
          <a:noFill/>
        </p:spPr>
        <p:txBody>
          <a:bodyPr wrap="none" lIns="91440" tIns="45720" rIns="91440" bIns="45720" rtlCol="0" anchor="t">
            <a:spAutoFit/>
          </a:bodyPr>
          <a:lstStyle/>
          <a:p>
            <a:r>
              <a:rPr lang="en-US" sz="1000"/>
              <a:t>Content reference:</a:t>
            </a:r>
            <a:br>
              <a:rPr lang="en-US" sz="1000"/>
            </a:br>
            <a:r>
              <a:rPr lang="en-US" sz="1000">
                <a:hlinkClick r:id="rId6"/>
              </a:rPr>
              <a:t>https://www.oreilly.com/content/how-neural-networks-learn-distributed-representations/</a:t>
            </a:r>
            <a:endParaRPr lang="en-US" sz="1000"/>
          </a:p>
          <a:p>
            <a:r>
              <a:rPr lang="en-US" sz="1000">
                <a:hlinkClick r:id="rId7"/>
              </a:rPr>
              <a:t>http://www.cs.toronto.edu/~bonner/courses/2014s/csc321/lectures/lec5.pdf</a:t>
            </a:r>
            <a:endParaRPr lang="en-US" sz="1000"/>
          </a:p>
        </p:txBody>
      </p:sp>
      <p:pic>
        <p:nvPicPr>
          <p:cNvPr id="6" name="Media6">
            <a:hlinkClick r:id="" action="ppaction://media"/>
            <a:extLst>
              <a:ext uri="{FF2B5EF4-FFF2-40B4-BE49-F238E27FC236}">
                <a16:creationId xmlns:a16="http://schemas.microsoft.com/office/drawing/2014/main" id="{D62D22C4-1EC3-43D8-9C82-6B01F687D1B2}"/>
              </a:ext>
            </a:extLst>
          </p:cNvPr>
          <p:cNvPicPr>
            <a:picLocks noChangeAspect="1"/>
          </p:cNvPicPr>
          <p:nvPr>
            <a:audioFile r:link="rId1"/>
            <p:extLst>
              <p:ext uri="{DAA4B4D4-6D71-4841-9C94-3DE7FCFB9230}">
                <p14:media xmlns:p14="http://schemas.microsoft.com/office/powerpoint/2010/main" r:embed="rId2">
                  <p14:trim st="2300"/>
                </p14:media>
              </p:ext>
            </p:extLst>
          </p:nvPr>
        </p:nvPicPr>
        <p:blipFill>
          <a:blip r:embed="rId8"/>
          <a:stretch>
            <a:fillRect/>
          </a:stretch>
        </p:blipFill>
        <p:spPr>
          <a:xfrm>
            <a:off x="11265031" y="6138415"/>
            <a:ext cx="487363" cy="487363"/>
          </a:xfrm>
          <a:prstGeom prst="rect">
            <a:avLst/>
          </a:prstGeom>
        </p:spPr>
      </p:pic>
    </p:spTree>
    <p:extLst>
      <p:ext uri="{BB962C8B-B14F-4D97-AF65-F5344CB8AC3E}">
        <p14:creationId xmlns:p14="http://schemas.microsoft.com/office/powerpoint/2010/main" val="397247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9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264DD4-75B3-474D-BAF1-500BEE571FAC}"/>
              </a:ext>
            </a:extLst>
          </p:cNvPr>
          <p:cNvSpPr>
            <a:spLocks noGrp="1"/>
          </p:cNvSpPr>
          <p:nvPr>
            <p:ph idx="1"/>
          </p:nvPr>
        </p:nvSpPr>
        <p:spPr>
          <a:xfrm>
            <a:off x="519919" y="1773021"/>
            <a:ext cx="6013537" cy="3938587"/>
          </a:xfrm>
        </p:spPr>
        <p:txBody>
          <a:bodyPr lIns="91440" tIns="45720" rIns="91440" bIns="45720" anchor="t"/>
          <a:lstStyle/>
          <a:p>
            <a:pPr marL="0" indent="0">
              <a:buNone/>
            </a:pPr>
            <a:r>
              <a:rPr lang="en-US" sz="2400"/>
              <a:t>“Distributed representation” means a many-to-many relationship between two types of representation (such as concepts and neurons).</a:t>
            </a:r>
          </a:p>
          <a:p>
            <a:r>
              <a:rPr lang="en-US" sz="2400"/>
              <a:t>Each concept is represented by many neurons</a:t>
            </a:r>
          </a:p>
          <a:p>
            <a:r>
              <a:rPr lang="en-US" sz="2400"/>
              <a:t>Each neuron participates in the representation of many concepts</a:t>
            </a:r>
          </a:p>
          <a:p>
            <a:r>
              <a:rPr lang="en-US" sz="2400"/>
              <a:t>E.g., use </a:t>
            </a:r>
            <a:r>
              <a:rPr lang="en-US" sz="2400" b="1">
                <a:latin typeface="Consolas" panose="020B0609020204030204" pitchFamily="49" charset="0"/>
              </a:rPr>
              <a:t>n</a:t>
            </a:r>
            <a:r>
              <a:rPr lang="en-US" sz="2400"/>
              <a:t> features with </a:t>
            </a:r>
            <a:r>
              <a:rPr lang="en-US" sz="2400" b="1">
                <a:latin typeface="Consolas" panose="020B0609020204030204" pitchFamily="49" charset="0"/>
              </a:rPr>
              <a:t>k</a:t>
            </a:r>
            <a:r>
              <a:rPr lang="en-US" sz="2400"/>
              <a:t> values each to describe </a:t>
            </a:r>
            <a:r>
              <a:rPr lang="en-US" sz="2400" b="1" err="1">
                <a:latin typeface="Consolas" panose="020B0609020204030204" pitchFamily="49" charset="0"/>
              </a:rPr>
              <a:t>k</a:t>
            </a:r>
            <a:r>
              <a:rPr lang="en-US" sz="2400" b="1" baseline="30000" err="1">
                <a:latin typeface="Consolas" panose="020B0609020204030204" pitchFamily="49" charset="0"/>
              </a:rPr>
              <a:t>n</a:t>
            </a:r>
            <a:r>
              <a:rPr lang="en-US" sz="2400"/>
              <a:t> different combinations</a:t>
            </a:r>
          </a:p>
        </p:txBody>
      </p:sp>
      <p:sp>
        <p:nvSpPr>
          <p:cNvPr id="4" name="Slide Number Placeholder 3">
            <a:extLst>
              <a:ext uri="{FF2B5EF4-FFF2-40B4-BE49-F238E27FC236}">
                <a16:creationId xmlns:a16="http://schemas.microsoft.com/office/drawing/2014/main" id="{BB2CF9BF-4671-4F95-B317-CDB209D55E9C}"/>
              </a:ext>
            </a:extLst>
          </p:cNvPr>
          <p:cNvSpPr>
            <a:spLocks noGrp="1"/>
          </p:cNvSpPr>
          <p:nvPr>
            <p:ph type="sldNum" sz="quarter" idx="12"/>
          </p:nvPr>
        </p:nvSpPr>
        <p:spPr/>
        <p:txBody>
          <a:bodyPr/>
          <a:lstStyle/>
          <a:p>
            <a:fld id="{5C35FCF4-C3EF-BD43-82E0-05BC237DAD2A}" type="slidenum">
              <a:rPr lang="en-US" smtClean="0"/>
              <a:pPr/>
              <a:t>12</a:t>
            </a:fld>
            <a:endParaRPr lang="en-US"/>
          </a:p>
        </p:txBody>
      </p:sp>
      <p:sp>
        <p:nvSpPr>
          <p:cNvPr id="2" name="Title 1">
            <a:extLst>
              <a:ext uri="{FF2B5EF4-FFF2-40B4-BE49-F238E27FC236}">
                <a16:creationId xmlns:a16="http://schemas.microsoft.com/office/drawing/2014/main" id="{6484C473-6432-4116-B84E-86F0C7639CDF}"/>
              </a:ext>
            </a:extLst>
          </p:cNvPr>
          <p:cNvSpPr>
            <a:spLocks noGrp="1"/>
          </p:cNvSpPr>
          <p:nvPr>
            <p:ph type="title"/>
          </p:nvPr>
        </p:nvSpPr>
        <p:spPr/>
        <p:txBody>
          <a:bodyPr lIns="91440" tIns="45720" rIns="91440" bIns="45720" anchor="ctr" anchorCtr="0">
            <a:normAutofit/>
          </a:bodyPr>
          <a:lstStyle/>
          <a:p>
            <a:r>
              <a:rPr lang="en-US"/>
              <a:t>Distributed representations</a:t>
            </a:r>
          </a:p>
        </p:txBody>
      </p:sp>
      <p:sp>
        <p:nvSpPr>
          <p:cNvPr id="12" name="TextBox 11">
            <a:extLst>
              <a:ext uri="{FF2B5EF4-FFF2-40B4-BE49-F238E27FC236}">
                <a16:creationId xmlns:a16="http://schemas.microsoft.com/office/drawing/2014/main" id="{BEBFF981-E826-4ECE-A843-A4AC05B37CF7}"/>
              </a:ext>
            </a:extLst>
          </p:cNvPr>
          <p:cNvSpPr txBox="1"/>
          <p:nvPr/>
        </p:nvSpPr>
        <p:spPr>
          <a:xfrm>
            <a:off x="6734246" y="4239607"/>
            <a:ext cx="4587624" cy="261610"/>
          </a:xfrm>
          <a:prstGeom prst="rect">
            <a:avLst/>
          </a:prstGeom>
          <a:noFill/>
        </p:spPr>
        <p:txBody>
          <a:bodyPr wrap="square" rtlCol="0">
            <a:spAutoFit/>
          </a:bodyPr>
          <a:lstStyle/>
          <a:p>
            <a:r>
              <a:rPr lang="en-US" sz="1100" b="0">
                <a:solidFill>
                  <a:srgbClr val="222222"/>
                </a:solidFill>
                <a:effectLst/>
                <a:latin typeface="guardian-text-oreilly"/>
              </a:rPr>
              <a:t>Figure: Distributed representation of shapes. Image by Garrett Hoffman</a:t>
            </a:r>
            <a:endParaRPr lang="en-US" sz="1100"/>
          </a:p>
        </p:txBody>
      </p:sp>
      <p:pic>
        <p:nvPicPr>
          <p:cNvPr id="2050" name="Picture 2" descr="Distributed representation of shapes">
            <a:extLst>
              <a:ext uri="{FF2B5EF4-FFF2-40B4-BE49-F238E27FC236}">
                <a16:creationId xmlns:a16="http://schemas.microsoft.com/office/drawing/2014/main" id="{10F08A6E-6EB1-490A-928F-A08444BC6CD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311"/>
          <a:stretch/>
        </p:blipFill>
        <p:spPr bwMode="auto">
          <a:xfrm>
            <a:off x="6734246" y="1296792"/>
            <a:ext cx="4587624" cy="292553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728021E-B7F8-4701-B5E2-B027ADDB200A}"/>
              </a:ext>
            </a:extLst>
          </p:cNvPr>
          <p:cNvSpPr txBox="1"/>
          <p:nvPr/>
        </p:nvSpPr>
        <p:spPr>
          <a:xfrm>
            <a:off x="0" y="6286101"/>
            <a:ext cx="4480714" cy="553998"/>
          </a:xfrm>
          <a:prstGeom prst="rect">
            <a:avLst/>
          </a:prstGeom>
          <a:noFill/>
        </p:spPr>
        <p:txBody>
          <a:bodyPr wrap="none" lIns="91440" tIns="45720" rIns="91440" bIns="45720" rtlCol="0" anchor="t">
            <a:spAutoFit/>
          </a:bodyPr>
          <a:lstStyle/>
          <a:p>
            <a:r>
              <a:rPr lang="en-US" sz="1000"/>
              <a:t>Content reference:</a:t>
            </a:r>
            <a:br>
              <a:rPr lang="en-US" sz="1000"/>
            </a:br>
            <a:r>
              <a:rPr lang="en-US" sz="1000">
                <a:hlinkClick r:id="rId6"/>
              </a:rPr>
              <a:t>http://www.cs.toronto.edu/~bonner/courses/2014s/csc321/lectures/lec5.pdf</a:t>
            </a:r>
            <a:br>
              <a:rPr lang="en-US" sz="1000"/>
            </a:br>
            <a:r>
              <a:rPr lang="en-US" sz="1000">
                <a:hlinkClick r:id="rId7"/>
              </a:rPr>
              <a:t>https://cedar.buffalo.edu/~srihari/CSE676/15.4%20DistributedRepresentation.pdf</a:t>
            </a:r>
            <a:endParaRPr lang="en-US" sz="1000"/>
          </a:p>
        </p:txBody>
      </p:sp>
      <p:pic>
        <p:nvPicPr>
          <p:cNvPr id="2052" name="Picture 4" descr="Distributed representation of a circle">
            <a:extLst>
              <a:ext uri="{FF2B5EF4-FFF2-40B4-BE49-F238E27FC236}">
                <a16:creationId xmlns:a16="http://schemas.microsoft.com/office/drawing/2014/main" id="{4673E5DB-D3B9-441A-84F7-0183DEE699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4246" y="4761102"/>
            <a:ext cx="4587624" cy="11711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0F47B0-A494-4ACE-B8D6-6E4AF97C5F95}"/>
              </a:ext>
            </a:extLst>
          </p:cNvPr>
          <p:cNvSpPr txBox="1"/>
          <p:nvPr/>
        </p:nvSpPr>
        <p:spPr>
          <a:xfrm>
            <a:off x="6734246" y="5932289"/>
            <a:ext cx="4587624" cy="600164"/>
          </a:xfrm>
          <a:prstGeom prst="rect">
            <a:avLst/>
          </a:prstGeom>
          <a:noFill/>
        </p:spPr>
        <p:txBody>
          <a:bodyPr wrap="square" rtlCol="0">
            <a:spAutoFit/>
          </a:bodyPr>
          <a:lstStyle/>
          <a:p>
            <a:r>
              <a:rPr lang="en-US" sz="1100" b="0">
                <a:solidFill>
                  <a:srgbClr val="222222"/>
                </a:solidFill>
                <a:effectLst/>
                <a:latin typeface="guardian-text-oreilly"/>
              </a:rPr>
              <a:t>Figure: Distributed representation of a circle; This representation is more useful as it provides us with information about how this new shape is related to our other shapes. Image by Garrett Hoffman</a:t>
            </a:r>
            <a:endParaRPr lang="en-US" sz="1100"/>
          </a:p>
        </p:txBody>
      </p:sp>
      <p:pic>
        <p:nvPicPr>
          <p:cNvPr id="5" name="bg_audio_2">
            <a:hlinkClick r:id="" action="ppaction://media"/>
            <a:extLst>
              <a:ext uri="{FF2B5EF4-FFF2-40B4-BE49-F238E27FC236}">
                <a16:creationId xmlns:a16="http://schemas.microsoft.com/office/drawing/2014/main" id="{FF72802E-6D55-4C59-98D2-1BF00509B3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21870" y="6206458"/>
            <a:ext cx="487363" cy="487363"/>
          </a:xfrm>
          <a:prstGeom prst="rect">
            <a:avLst/>
          </a:prstGeom>
        </p:spPr>
      </p:pic>
    </p:spTree>
    <p:extLst>
      <p:ext uri="{BB962C8B-B14F-4D97-AF65-F5344CB8AC3E}">
        <p14:creationId xmlns:p14="http://schemas.microsoft.com/office/powerpoint/2010/main" val="240874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1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4A93A-4FFF-4F4D-B957-8FB23CB2AFCD}"/>
              </a:ext>
            </a:extLst>
          </p:cNvPr>
          <p:cNvSpPr>
            <a:spLocks noGrp="1"/>
          </p:cNvSpPr>
          <p:nvPr>
            <p:ph type="title"/>
          </p:nvPr>
        </p:nvSpPr>
        <p:spPr/>
        <p:txBody>
          <a:bodyPr/>
          <a:lstStyle/>
          <a:p>
            <a:r>
              <a:rPr lang="en-US"/>
              <a:t>Neural language processing model</a:t>
            </a:r>
          </a:p>
        </p:txBody>
      </p:sp>
      <p:sp>
        <p:nvSpPr>
          <p:cNvPr id="10" name="Content Placeholder 9">
            <a:extLst>
              <a:ext uri="{FF2B5EF4-FFF2-40B4-BE49-F238E27FC236}">
                <a16:creationId xmlns:a16="http://schemas.microsoft.com/office/drawing/2014/main" id="{8591109B-ECAE-4445-9AC5-69987BC33768}"/>
              </a:ext>
            </a:extLst>
          </p:cNvPr>
          <p:cNvSpPr>
            <a:spLocks noGrp="1"/>
          </p:cNvSpPr>
          <p:nvPr>
            <p:ph idx="1"/>
          </p:nvPr>
        </p:nvSpPr>
        <p:spPr>
          <a:xfrm>
            <a:off x="562628" y="1773195"/>
            <a:ext cx="6395220" cy="4115669"/>
          </a:xfrm>
        </p:spPr>
        <p:txBody>
          <a:bodyPr/>
          <a:lstStyle/>
          <a:p>
            <a:r>
              <a:rPr lang="en-US" sz="2400"/>
              <a:t>Earlier the approach was based on counting frequencies of occurrences of short symbol sequences of length up to N (called N-grams)</a:t>
            </a:r>
          </a:p>
          <a:p>
            <a:pPr lvl="1"/>
            <a:r>
              <a:rPr lang="en-US" sz="2000"/>
              <a:t>N-grams treat each word as an atomic unit, so they cannot generalize across semantically related sequences of words</a:t>
            </a:r>
          </a:p>
          <a:p>
            <a:endParaRPr lang="en-US" sz="2400"/>
          </a:p>
          <a:p>
            <a:r>
              <a:rPr lang="en-US" sz="2400"/>
              <a:t>Neural language models exploit distributed representations</a:t>
            </a:r>
          </a:p>
          <a:p>
            <a:pPr lvl="1"/>
            <a:r>
              <a:rPr lang="en-US" sz="2000"/>
              <a:t>Associate each word with a vector of real valued features, and semantically related words end up close to each other in that vector space</a:t>
            </a:r>
          </a:p>
        </p:txBody>
      </p:sp>
      <p:sp>
        <p:nvSpPr>
          <p:cNvPr id="4" name="Slide Number Placeholder 3">
            <a:extLst>
              <a:ext uri="{FF2B5EF4-FFF2-40B4-BE49-F238E27FC236}">
                <a16:creationId xmlns:a16="http://schemas.microsoft.com/office/drawing/2014/main" id="{4E9E8659-4231-4EEF-AA92-D0B991DB355B}"/>
              </a:ext>
            </a:extLst>
          </p:cNvPr>
          <p:cNvSpPr>
            <a:spLocks noGrp="1"/>
          </p:cNvSpPr>
          <p:nvPr>
            <p:ph type="sldNum" sz="quarter" idx="12"/>
          </p:nvPr>
        </p:nvSpPr>
        <p:spPr/>
        <p:txBody>
          <a:bodyPr/>
          <a:lstStyle/>
          <a:p>
            <a:fld id="{5C35FCF4-C3EF-BD43-82E0-05BC237DAD2A}" type="slidenum">
              <a:rPr lang="en-US" smtClean="0"/>
              <a:pPr/>
              <a:t>13</a:t>
            </a:fld>
            <a:endParaRPr lang="en-US"/>
          </a:p>
        </p:txBody>
      </p:sp>
      <p:pic>
        <p:nvPicPr>
          <p:cNvPr id="6" name="Picture 5">
            <a:extLst>
              <a:ext uri="{FF2B5EF4-FFF2-40B4-BE49-F238E27FC236}">
                <a16:creationId xmlns:a16="http://schemas.microsoft.com/office/drawing/2014/main" id="{3FA4438B-EA61-490B-9A73-5AFE21BA9BD9}"/>
              </a:ext>
            </a:extLst>
          </p:cNvPr>
          <p:cNvPicPr>
            <a:picLocks noChangeAspect="1"/>
          </p:cNvPicPr>
          <p:nvPr/>
        </p:nvPicPr>
        <p:blipFill>
          <a:blip r:embed="rId5"/>
          <a:stretch>
            <a:fillRect/>
          </a:stretch>
        </p:blipFill>
        <p:spPr>
          <a:xfrm>
            <a:off x="6902803" y="1722728"/>
            <a:ext cx="4726569" cy="3412544"/>
          </a:xfrm>
          <a:prstGeom prst="rect">
            <a:avLst/>
          </a:prstGeom>
        </p:spPr>
      </p:pic>
      <p:sp>
        <p:nvSpPr>
          <p:cNvPr id="7" name="TextBox 6">
            <a:extLst>
              <a:ext uri="{FF2B5EF4-FFF2-40B4-BE49-F238E27FC236}">
                <a16:creationId xmlns:a16="http://schemas.microsoft.com/office/drawing/2014/main" id="{F8905837-23AF-4E1A-B3E6-F1A6C5E611E2}"/>
              </a:ext>
            </a:extLst>
          </p:cNvPr>
          <p:cNvSpPr txBox="1"/>
          <p:nvPr/>
        </p:nvSpPr>
        <p:spPr>
          <a:xfrm>
            <a:off x="6957848" y="5081180"/>
            <a:ext cx="4726568" cy="430887"/>
          </a:xfrm>
          <a:prstGeom prst="rect">
            <a:avLst/>
          </a:prstGeom>
          <a:noFill/>
        </p:spPr>
        <p:txBody>
          <a:bodyPr wrap="square" rtlCol="0">
            <a:spAutoFit/>
          </a:bodyPr>
          <a:lstStyle/>
          <a:p>
            <a:r>
              <a:rPr lang="en-US" sz="1100" b="0">
                <a:solidFill>
                  <a:srgbClr val="222222"/>
                </a:solidFill>
                <a:effectLst/>
                <a:latin typeface="guardian-text-oreilly"/>
              </a:rPr>
              <a:t>Figure: An illustration of word representations learned for modelling language, non-linearly projected to 2D for visualization using the t-SNE algorithm</a:t>
            </a:r>
            <a:endParaRPr lang="en-US" sz="1100"/>
          </a:p>
        </p:txBody>
      </p:sp>
      <p:pic>
        <p:nvPicPr>
          <p:cNvPr id="3" name="bg_audio_3">
            <a:hlinkClick r:id="" action="ppaction://media"/>
            <a:extLst>
              <a:ext uri="{FF2B5EF4-FFF2-40B4-BE49-F238E27FC236}">
                <a16:creationId xmlns:a16="http://schemas.microsoft.com/office/drawing/2014/main" id="{BFE5DF03-6554-4E31-A9B0-6F584931AD6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73997" y="6136856"/>
            <a:ext cx="487363" cy="487363"/>
          </a:xfrm>
          <a:prstGeom prst="rect">
            <a:avLst/>
          </a:prstGeom>
        </p:spPr>
      </p:pic>
    </p:spTree>
    <p:extLst>
      <p:ext uri="{BB962C8B-B14F-4D97-AF65-F5344CB8AC3E}">
        <p14:creationId xmlns:p14="http://schemas.microsoft.com/office/powerpoint/2010/main" val="356998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35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34A93A-4FFF-4F4D-B957-8FB23CB2AFCD}"/>
              </a:ext>
            </a:extLst>
          </p:cNvPr>
          <p:cNvSpPr>
            <a:spLocks noGrp="1"/>
          </p:cNvSpPr>
          <p:nvPr>
            <p:ph type="title"/>
          </p:nvPr>
        </p:nvSpPr>
        <p:spPr/>
        <p:txBody>
          <a:bodyPr/>
          <a:lstStyle/>
          <a:p>
            <a:r>
              <a:rPr lang="en-US"/>
              <a:t>Neural language processing model</a:t>
            </a:r>
          </a:p>
        </p:txBody>
      </p:sp>
      <p:sp>
        <p:nvSpPr>
          <p:cNvPr id="10" name="Content Placeholder 9">
            <a:extLst>
              <a:ext uri="{FF2B5EF4-FFF2-40B4-BE49-F238E27FC236}">
                <a16:creationId xmlns:a16="http://schemas.microsoft.com/office/drawing/2014/main" id="{8591109B-ECAE-4445-9AC5-69987BC33768}"/>
              </a:ext>
            </a:extLst>
          </p:cNvPr>
          <p:cNvSpPr>
            <a:spLocks noGrp="1"/>
          </p:cNvSpPr>
          <p:nvPr>
            <p:ph idx="1"/>
          </p:nvPr>
        </p:nvSpPr>
        <p:spPr/>
        <p:txBody>
          <a:bodyPr/>
          <a:lstStyle/>
          <a:p>
            <a:r>
              <a:rPr lang="en-US"/>
              <a:t>Each word in the context is presented to network as a one-of-N vector.</a:t>
            </a:r>
          </a:p>
          <a:p>
            <a:r>
              <a:rPr lang="en-US">
                <a:solidFill>
                  <a:srgbClr val="292929"/>
                </a:solidFill>
                <a:latin typeface="charter"/>
              </a:rPr>
              <a:t>In first layer, </a:t>
            </a:r>
            <a:r>
              <a:rPr lang="en-US"/>
              <a:t>each word creates a different pattern of activations, or word vector</a:t>
            </a:r>
          </a:p>
          <a:p>
            <a:r>
              <a:rPr lang="en-US"/>
              <a:t>Other layers of the network learn to convert the input word vectors into an output word vector for the predicted next word</a:t>
            </a:r>
          </a:p>
          <a:p>
            <a:r>
              <a:rPr lang="en-US"/>
              <a:t>Use output word vector to predict the probability for any word in the vocabulary to appear as the next word</a:t>
            </a:r>
          </a:p>
        </p:txBody>
      </p:sp>
      <p:sp>
        <p:nvSpPr>
          <p:cNvPr id="4" name="Slide Number Placeholder 3">
            <a:extLst>
              <a:ext uri="{FF2B5EF4-FFF2-40B4-BE49-F238E27FC236}">
                <a16:creationId xmlns:a16="http://schemas.microsoft.com/office/drawing/2014/main" id="{4E9E8659-4231-4EEF-AA92-D0B991DB355B}"/>
              </a:ext>
            </a:extLst>
          </p:cNvPr>
          <p:cNvSpPr>
            <a:spLocks noGrp="1"/>
          </p:cNvSpPr>
          <p:nvPr>
            <p:ph type="sldNum" sz="quarter" idx="12"/>
          </p:nvPr>
        </p:nvSpPr>
        <p:spPr/>
        <p:txBody>
          <a:bodyPr/>
          <a:lstStyle/>
          <a:p>
            <a:fld id="{5C35FCF4-C3EF-BD43-82E0-05BC237DAD2A}" type="slidenum">
              <a:rPr lang="en-US" smtClean="0"/>
              <a:pPr/>
              <a:t>14</a:t>
            </a:fld>
            <a:endParaRPr lang="en-US"/>
          </a:p>
        </p:txBody>
      </p:sp>
      <p:sp>
        <p:nvSpPr>
          <p:cNvPr id="14" name="TextBox 13">
            <a:extLst>
              <a:ext uri="{FF2B5EF4-FFF2-40B4-BE49-F238E27FC236}">
                <a16:creationId xmlns:a16="http://schemas.microsoft.com/office/drawing/2014/main" id="{9233E770-062E-4027-992D-34C87969369A}"/>
              </a:ext>
            </a:extLst>
          </p:cNvPr>
          <p:cNvSpPr txBox="1"/>
          <p:nvPr/>
        </p:nvSpPr>
        <p:spPr>
          <a:xfrm>
            <a:off x="0" y="6468664"/>
            <a:ext cx="5639685" cy="400110"/>
          </a:xfrm>
          <a:prstGeom prst="rect">
            <a:avLst/>
          </a:prstGeom>
          <a:noFill/>
        </p:spPr>
        <p:txBody>
          <a:bodyPr wrap="none" lIns="91440" tIns="45720" rIns="91440" bIns="45720" rtlCol="0" anchor="t">
            <a:spAutoFit/>
          </a:bodyPr>
          <a:lstStyle/>
          <a:p>
            <a:r>
              <a:rPr lang="en-US" sz="1000"/>
              <a:t>Content reference:</a:t>
            </a:r>
            <a:br>
              <a:rPr lang="en-US" sz="1000"/>
            </a:br>
            <a:r>
              <a:rPr lang="en-US" sz="1000">
                <a:hlinkClick r:id="rId5"/>
              </a:rPr>
              <a:t>https://towardsdatascience.com/understanding-nlp-word-embeddings-text-vectorization-1a23744f7223</a:t>
            </a:r>
            <a:endParaRPr lang="en-US" sz="1000"/>
          </a:p>
        </p:txBody>
      </p:sp>
      <p:pic>
        <p:nvPicPr>
          <p:cNvPr id="2" name="Recorded Sound">
            <a:hlinkClick r:id="" action="ppaction://media"/>
            <a:extLst>
              <a:ext uri="{FF2B5EF4-FFF2-40B4-BE49-F238E27FC236}">
                <a16:creationId xmlns:a16="http://schemas.microsoft.com/office/drawing/2014/main" id="{3DF6CAE8-7747-498E-B606-4314358155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36063" y="6110275"/>
            <a:ext cx="487363" cy="487363"/>
          </a:xfrm>
          <a:prstGeom prst="rect">
            <a:avLst/>
          </a:prstGeom>
        </p:spPr>
      </p:pic>
    </p:spTree>
    <p:extLst>
      <p:ext uri="{BB962C8B-B14F-4D97-AF65-F5344CB8AC3E}">
        <p14:creationId xmlns:p14="http://schemas.microsoft.com/office/powerpoint/2010/main" val="3042989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2AD0-B422-9948-BB03-1443DE901CD6}"/>
              </a:ext>
            </a:extLst>
          </p:cNvPr>
          <p:cNvSpPr>
            <a:spLocks noGrp="1"/>
          </p:cNvSpPr>
          <p:nvPr>
            <p:ph type="title"/>
          </p:nvPr>
        </p:nvSpPr>
        <p:spPr/>
        <p:txBody>
          <a:bodyPr/>
          <a:lstStyle/>
          <a:p>
            <a:r>
              <a:rPr lang="en-US"/>
              <a:t>Recurrent Neural Networks</a:t>
            </a:r>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15</a:t>
            </a:fld>
            <a:endParaRPr lang="en-US"/>
          </a:p>
        </p:txBody>
      </p:sp>
      <p:pic>
        <p:nvPicPr>
          <p:cNvPr id="5" name="Picture 4"/>
          <p:cNvPicPr>
            <a:picLocks noChangeAspect="1"/>
          </p:cNvPicPr>
          <p:nvPr/>
        </p:nvPicPr>
        <p:blipFill>
          <a:blip r:embed="rId5"/>
          <a:stretch>
            <a:fillRect/>
          </a:stretch>
        </p:blipFill>
        <p:spPr>
          <a:xfrm>
            <a:off x="3109336" y="1912797"/>
            <a:ext cx="6482811" cy="2538623"/>
          </a:xfrm>
          <a:prstGeom prst="rect">
            <a:avLst/>
          </a:prstGeom>
        </p:spPr>
      </p:pic>
      <p:sp>
        <p:nvSpPr>
          <p:cNvPr id="6" name="Rectangle 5"/>
          <p:cNvSpPr/>
          <p:nvPr/>
        </p:nvSpPr>
        <p:spPr>
          <a:xfrm>
            <a:off x="5334379" y="4543685"/>
            <a:ext cx="6096000" cy="646331"/>
          </a:xfrm>
          <a:prstGeom prst="rect">
            <a:avLst/>
          </a:prstGeom>
        </p:spPr>
        <p:txBody>
          <a:bodyPr>
            <a:spAutoFit/>
          </a:bodyPr>
          <a:lstStyle/>
          <a:p>
            <a:r>
              <a:rPr lang="en-US"/>
              <a:t>Y. </a:t>
            </a:r>
            <a:r>
              <a:rPr lang="en-US" err="1"/>
              <a:t>LeCun</a:t>
            </a:r>
            <a:r>
              <a:rPr lang="en-US"/>
              <a:t>, Y. </a:t>
            </a:r>
            <a:r>
              <a:rPr lang="en-US" err="1"/>
              <a:t>Bengio</a:t>
            </a:r>
            <a:r>
              <a:rPr lang="en-US"/>
              <a:t>, and G. Hinton, “Deep learning,” </a:t>
            </a:r>
            <a:r>
              <a:rPr lang="en-US" i="1"/>
              <a:t>Nature</a:t>
            </a:r>
            <a:r>
              <a:rPr lang="en-US"/>
              <a:t>, vol. 521, no. 7553, pp. 436–444, 2015. </a:t>
            </a:r>
            <a:endParaRPr lang="en-US">
              <a:effectLst/>
            </a:endParaRPr>
          </a:p>
        </p:txBody>
      </p:sp>
      <p:pic>
        <p:nvPicPr>
          <p:cNvPr id="3" name="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62485" y="6158989"/>
            <a:ext cx="487363" cy="487363"/>
          </a:xfrm>
          <a:prstGeom prst="rect">
            <a:avLst/>
          </a:prstGeom>
        </p:spPr>
      </p:pic>
    </p:spTree>
    <p:extLst>
      <p:ext uri="{BB962C8B-B14F-4D97-AF65-F5344CB8AC3E}">
        <p14:creationId xmlns:p14="http://schemas.microsoft.com/office/powerpoint/2010/main" val="275917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Short Term Memory </a:t>
            </a:r>
            <a:endParaRPr lang="en-CA"/>
          </a:p>
        </p:txBody>
      </p:sp>
      <p:sp>
        <p:nvSpPr>
          <p:cNvPr id="4" name="Slide Number Placeholder 3"/>
          <p:cNvSpPr>
            <a:spLocks noGrp="1"/>
          </p:cNvSpPr>
          <p:nvPr>
            <p:ph type="sldNum" sz="quarter" idx="12"/>
          </p:nvPr>
        </p:nvSpPr>
        <p:spPr/>
        <p:txBody>
          <a:bodyPr/>
          <a:lstStyle/>
          <a:p>
            <a:fld id="{5C35FCF4-C3EF-BD43-82E0-05BC237DAD2A}" type="slidenum">
              <a:rPr lang="en-US" smtClean="0"/>
              <a:pPr/>
              <a:t>16</a:t>
            </a:fld>
            <a:endParaRPr lang="en-US"/>
          </a:p>
        </p:txBody>
      </p:sp>
      <p:pic>
        <p:nvPicPr>
          <p:cNvPr id="1026" name="Picture 2" descr="Speech Icon, Voice, Talking, Audio, Spee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0234" y="1969639"/>
            <a:ext cx="3310826" cy="3310826"/>
          </a:xfrm>
          <a:prstGeom prst="rect">
            <a:avLst/>
          </a:prstGeom>
          <a:noFill/>
          <a:extLst>
            <a:ext uri="{909E8E84-426E-40DD-AFC4-6F175D3DCCD1}">
              <a14:hiddenFill xmlns:a14="http://schemas.microsoft.com/office/drawing/2010/main">
                <a:solidFill>
                  <a:srgbClr val="FFFFFF"/>
                </a:solidFill>
              </a14:hiddenFill>
            </a:ext>
          </a:extLst>
        </p:spPr>
      </p:pic>
      <p:pic>
        <p:nvPicPr>
          <p:cNvPr id="3" name="2-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92929" y="6136856"/>
            <a:ext cx="487363" cy="487363"/>
          </a:xfrm>
          <a:prstGeom prst="rect">
            <a:avLst/>
          </a:prstGeom>
        </p:spPr>
      </p:pic>
    </p:spTree>
    <p:extLst>
      <p:ext uri="{BB962C8B-B14F-4D97-AF65-F5344CB8AC3E}">
        <p14:creationId xmlns:p14="http://schemas.microsoft.com/office/powerpoint/2010/main" val="99804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549042" y="1712721"/>
            <a:ext cx="11340585" cy="4188831"/>
          </a:xfrm>
        </p:spPr>
        <p:txBody>
          <a:bodyPr lIns="91440" tIns="45720" rIns="91440" bIns="45720" anchor="t"/>
          <a:lstStyle/>
          <a:p>
            <a:pPr marL="0" indent="0">
              <a:buNone/>
            </a:pPr>
            <a:r>
              <a:rPr lang="en-CA">
                <a:cs typeface="Calibri"/>
              </a:rPr>
              <a:t>Machine learning is a powerful yet conventionally limited technology</a:t>
            </a:r>
          </a:p>
          <a:p>
            <a:pPr marL="457200" indent="-457200"/>
            <a:r>
              <a:rPr lang="en-CA">
                <a:cs typeface="Calibri"/>
              </a:rPr>
              <a:t>Need strong domain expertise, engineering effort</a:t>
            </a:r>
          </a:p>
          <a:p>
            <a:pPr marL="457200" indent="-457200"/>
            <a:r>
              <a:rPr lang="en-CA">
                <a:cs typeface="Calibri"/>
              </a:rPr>
              <a:t>Difficult to process raw data</a:t>
            </a:r>
          </a:p>
          <a:p>
            <a:pPr marL="457200" indent="-457200"/>
            <a:endParaRPr lang="en-CA">
              <a:cs typeface="Calibri"/>
            </a:endParaRPr>
          </a:p>
          <a:p>
            <a:pPr marL="0" indent="0">
              <a:buNone/>
            </a:pPr>
            <a:r>
              <a:rPr lang="en-CA">
                <a:cs typeface="Calibri"/>
              </a:rPr>
              <a:t>Deep learning corrects for these issues</a:t>
            </a:r>
          </a:p>
          <a:p>
            <a:pPr marL="457200" indent="-457200"/>
            <a:r>
              <a:rPr lang="en-CA">
                <a:cs typeface="Calibri"/>
              </a:rPr>
              <a:t>Can process raw data</a:t>
            </a:r>
          </a:p>
          <a:p>
            <a:pPr marL="457200" indent="-457200"/>
            <a:r>
              <a:rPr lang="en-CA">
                <a:cs typeface="Calibri"/>
              </a:rPr>
              <a:t>Minimal human engineering required</a:t>
            </a:r>
          </a:p>
          <a:p>
            <a:pPr marL="457200" indent="-457200"/>
            <a:r>
              <a:rPr lang="en-CA">
                <a:cs typeface="Calibri"/>
              </a:rPr>
              <a:t>Can identify intricate structures in high dimensional data</a:t>
            </a:r>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2</a:t>
            </a:fld>
            <a:endParaRPr lang="en-US"/>
          </a:p>
        </p:txBody>
      </p:sp>
      <p:sp>
        <p:nvSpPr>
          <p:cNvPr id="11" name="Title 8">
            <a:extLst>
              <a:ext uri="{FF2B5EF4-FFF2-40B4-BE49-F238E27FC236}">
                <a16:creationId xmlns:a16="http://schemas.microsoft.com/office/drawing/2014/main" id="{AADF3F7A-695C-46C8-9972-AE91B6BC1F9C}"/>
              </a:ext>
            </a:extLst>
          </p:cNvPr>
          <p:cNvSpPr>
            <a:spLocks noGrp="1"/>
          </p:cNvSpPr>
          <p:nvPr>
            <p:ph type="title"/>
          </p:nvPr>
        </p:nvSpPr>
        <p:spPr>
          <a:xfrm>
            <a:off x="562628" y="463968"/>
            <a:ext cx="9724372" cy="1033398"/>
          </a:xfrm>
        </p:spPr>
        <p:txBody>
          <a:bodyPr>
            <a:normAutofit/>
          </a:bodyPr>
          <a:lstStyle/>
          <a:p>
            <a:r>
              <a:rPr lang="en-US"/>
              <a:t>Deep Learning: ML in Style</a:t>
            </a:r>
          </a:p>
        </p:txBody>
      </p:sp>
      <p:pic>
        <p:nvPicPr>
          <p:cNvPr id="5" name="Media3">
            <a:hlinkClick r:id="" action="ppaction://media"/>
            <a:extLst>
              <a:ext uri="{FF2B5EF4-FFF2-40B4-BE49-F238E27FC236}">
                <a16:creationId xmlns:a16="http://schemas.microsoft.com/office/drawing/2014/main" id="{C20C1112-150A-4AEE-9A24-BA85C888FD7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05950" y="6116907"/>
            <a:ext cx="487363" cy="487363"/>
          </a:xfrm>
          <a:prstGeom prst="rect">
            <a:avLst/>
          </a:prstGeom>
        </p:spPr>
      </p:pic>
    </p:spTree>
    <p:extLst>
      <p:ext uri="{BB962C8B-B14F-4D97-AF65-F5344CB8AC3E}">
        <p14:creationId xmlns:p14="http://schemas.microsoft.com/office/powerpoint/2010/main" val="1295988007"/>
      </p:ext>
    </p:extLst>
  </p:cSld>
  <p:clrMapOvr>
    <a:masterClrMapping/>
  </p:clrMapOvr>
  <mc:AlternateContent xmlns:mc="http://schemas.openxmlformats.org/markup-compatibility/2006" xmlns:p14="http://schemas.microsoft.com/office/powerpoint/2010/main">
    <mc:Choice Requires="p14">
      <p:transition spd="slow" p14:dur="2000" advTm="9292"/>
    </mc:Choice>
    <mc:Fallback xmlns="">
      <p:transition spd="slow" advTm="92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0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549042" y="1712721"/>
            <a:ext cx="11340585" cy="3533157"/>
          </a:xfrm>
        </p:spPr>
        <p:txBody>
          <a:bodyPr lIns="91440" tIns="45720" rIns="91440" bIns="45720" anchor="t"/>
          <a:lstStyle/>
          <a:p>
            <a:pPr marL="0" indent="0">
              <a:buNone/>
            </a:pPr>
            <a:r>
              <a:rPr lang="en-CA">
                <a:cs typeface="Calibri"/>
              </a:rPr>
              <a:t>The most common form of deep learning</a:t>
            </a:r>
          </a:p>
          <a:p>
            <a:pPr marL="457200" indent="-457200"/>
            <a:r>
              <a:rPr lang="en-CA">
                <a:cs typeface="Calibri"/>
              </a:rPr>
              <a:t>Take labelled set of data and train model on it</a:t>
            </a:r>
          </a:p>
          <a:p>
            <a:pPr marL="457200" indent="-457200"/>
            <a:r>
              <a:rPr lang="en-CA">
                <a:cs typeface="Calibri"/>
              </a:rPr>
              <a:t>Adjust model accuracy using parameters (weights)</a:t>
            </a:r>
          </a:p>
          <a:p>
            <a:pPr marL="457200" indent="-457200"/>
            <a:endParaRPr lang="en-CA">
              <a:cs typeface="Calibri"/>
            </a:endParaRPr>
          </a:p>
          <a:p>
            <a:pPr marL="0" indent="0">
              <a:buNone/>
            </a:pPr>
            <a:r>
              <a:rPr lang="en-CA">
                <a:cs typeface="Calibri"/>
              </a:rPr>
              <a:t>Weights adjusted through a gradient vector</a:t>
            </a:r>
          </a:p>
          <a:p>
            <a:pPr marL="457200" indent="-457200"/>
            <a:r>
              <a:rPr lang="en-CA">
                <a:cs typeface="Calibri"/>
              </a:rPr>
              <a:t>Change weights according to computed error</a:t>
            </a:r>
          </a:p>
          <a:p>
            <a:pPr marL="457200" indent="-457200"/>
            <a:r>
              <a:rPr lang="en-CA">
                <a:cs typeface="Calibri"/>
              </a:rPr>
              <a:t>Weight adjusted opposite to its gradient (minimize error)</a:t>
            </a:r>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3</a:t>
            </a:fld>
            <a:endParaRPr lang="en-US"/>
          </a:p>
        </p:txBody>
      </p:sp>
      <p:pic>
        <p:nvPicPr>
          <p:cNvPr id="6" name="Picture 6" descr="Diagram&#10;&#10;Description automatically generated">
            <a:extLst>
              <a:ext uri="{FF2B5EF4-FFF2-40B4-BE49-F238E27FC236}">
                <a16:creationId xmlns:a16="http://schemas.microsoft.com/office/drawing/2014/main" id="{FF1EF813-B80C-42FE-96B6-2AEE9B679E5C}"/>
              </a:ext>
            </a:extLst>
          </p:cNvPr>
          <p:cNvPicPr>
            <a:picLocks noChangeAspect="1"/>
          </p:cNvPicPr>
          <p:nvPr/>
        </p:nvPicPr>
        <p:blipFill>
          <a:blip r:embed="rId5"/>
          <a:stretch>
            <a:fillRect/>
          </a:stretch>
        </p:blipFill>
        <p:spPr>
          <a:xfrm>
            <a:off x="8436935" y="3109538"/>
            <a:ext cx="3071035" cy="1631296"/>
          </a:xfrm>
          <a:prstGeom prst="rect">
            <a:avLst/>
          </a:prstGeom>
        </p:spPr>
      </p:pic>
      <p:sp>
        <p:nvSpPr>
          <p:cNvPr id="7" name="TextBox 1">
            <a:extLst>
              <a:ext uri="{FF2B5EF4-FFF2-40B4-BE49-F238E27FC236}">
                <a16:creationId xmlns:a16="http://schemas.microsoft.com/office/drawing/2014/main" id="{1053CE4A-523B-4E94-95FA-B74088161089}"/>
              </a:ext>
            </a:extLst>
          </p:cNvPr>
          <p:cNvSpPr txBox="1"/>
          <p:nvPr/>
        </p:nvSpPr>
        <p:spPr>
          <a:xfrm>
            <a:off x="2128284" y="5849679"/>
            <a:ext cx="7935432" cy="40011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ea typeface="+mn-lt"/>
                <a:cs typeface="+mn-lt"/>
              </a:rPr>
              <a:t>Image reference:</a:t>
            </a:r>
          </a:p>
          <a:p>
            <a:pPr algn="l"/>
            <a:r>
              <a:rPr lang="en-US" sz="1000">
                <a:ea typeface="+mn-lt"/>
                <a:cs typeface="+mn-lt"/>
              </a:rPr>
              <a:t>https://www.oreilly.com/library/view/neural-networks-with/9781788397872/1fd85f1c-a528-4acd-b3e2-f45cd0d1cf12.xhtml</a:t>
            </a:r>
            <a:endParaRPr lang="en-US" sz="1000">
              <a:cs typeface="Calibri"/>
            </a:endParaRPr>
          </a:p>
        </p:txBody>
      </p:sp>
      <p:sp>
        <p:nvSpPr>
          <p:cNvPr id="9" name="Title 8">
            <a:extLst>
              <a:ext uri="{FF2B5EF4-FFF2-40B4-BE49-F238E27FC236}">
                <a16:creationId xmlns:a16="http://schemas.microsoft.com/office/drawing/2014/main" id="{E0198310-27B1-4B39-B0E6-BBB0061960A7}"/>
              </a:ext>
            </a:extLst>
          </p:cNvPr>
          <p:cNvSpPr>
            <a:spLocks noGrp="1"/>
          </p:cNvSpPr>
          <p:nvPr>
            <p:ph type="title"/>
          </p:nvPr>
        </p:nvSpPr>
        <p:spPr/>
        <p:txBody>
          <a:bodyPr>
            <a:normAutofit/>
          </a:bodyPr>
          <a:lstStyle/>
          <a:p>
            <a:r>
              <a:rPr lang="en-CA"/>
              <a:t>Supervised Learning</a:t>
            </a:r>
            <a:endParaRPr lang="en-US"/>
          </a:p>
        </p:txBody>
      </p:sp>
      <p:pic>
        <p:nvPicPr>
          <p:cNvPr id="5" name="Media4">
            <a:hlinkClick r:id="" action="ppaction://media"/>
            <a:extLst>
              <a:ext uri="{FF2B5EF4-FFF2-40B4-BE49-F238E27FC236}">
                <a16:creationId xmlns:a16="http://schemas.microsoft.com/office/drawing/2014/main" id="{CEA7D9AC-24A4-4E30-8009-D512055775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581" y="6075737"/>
            <a:ext cx="487363" cy="487363"/>
          </a:xfrm>
          <a:prstGeom prst="rect">
            <a:avLst/>
          </a:prstGeom>
        </p:spPr>
      </p:pic>
    </p:spTree>
    <p:extLst>
      <p:ext uri="{BB962C8B-B14F-4D97-AF65-F5344CB8AC3E}">
        <p14:creationId xmlns:p14="http://schemas.microsoft.com/office/powerpoint/2010/main" val="2105991883"/>
      </p:ext>
    </p:extLst>
  </p:cSld>
  <p:clrMapOvr>
    <a:masterClrMapping/>
  </p:clrMapOvr>
  <mc:AlternateContent xmlns:mc="http://schemas.openxmlformats.org/markup-compatibility/2006" xmlns:p14="http://schemas.microsoft.com/office/powerpoint/2010/main">
    <mc:Choice Requires="p14">
      <p:transition spd="slow" p14:dur="2000" advTm="9292"/>
    </mc:Choice>
    <mc:Fallback xmlns="">
      <p:transition spd="slow" advTm="92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8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522461" y="1508930"/>
            <a:ext cx="4411702" cy="4640715"/>
          </a:xfrm>
        </p:spPr>
        <p:txBody>
          <a:bodyPr lIns="91440" tIns="45720" rIns="91440" bIns="45720" anchor="t"/>
          <a:lstStyle/>
          <a:p>
            <a:pPr marL="0" indent="0">
              <a:buNone/>
            </a:pPr>
            <a:r>
              <a:rPr lang="en-CA">
                <a:cs typeface="Calibri"/>
              </a:rPr>
              <a:t>Deep learning models comprised of multiple layers</a:t>
            </a:r>
          </a:p>
          <a:p>
            <a:pPr marL="457200" indent="-457200"/>
            <a:r>
              <a:rPr lang="en-CA">
                <a:cs typeface="Calibri"/>
              </a:rPr>
              <a:t>Each layer subject to supervised learning</a:t>
            </a:r>
          </a:p>
          <a:p>
            <a:pPr marL="457200" indent="-457200"/>
            <a:r>
              <a:rPr lang="en-CA">
                <a:cs typeface="Calibri"/>
              </a:rPr>
              <a:t>Each layer trains on previous layer</a:t>
            </a:r>
          </a:p>
          <a:p>
            <a:pPr marL="457200" indent="-457200"/>
            <a:r>
              <a:rPr lang="en-CA">
                <a:cs typeface="Calibri"/>
              </a:rPr>
              <a:t>Each layer more abstract (higher dimension) than the last</a:t>
            </a:r>
          </a:p>
          <a:p>
            <a:pPr marL="457200" indent="-457200"/>
            <a:endParaRPr lang="en-CA">
              <a:cs typeface="Calibri"/>
            </a:endParaRPr>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4</a:t>
            </a:fld>
            <a:endParaRPr lang="en-US"/>
          </a:p>
        </p:txBody>
      </p:sp>
      <p:pic>
        <p:nvPicPr>
          <p:cNvPr id="7" name="Picture 7" descr="Diagram&#10;&#10;Description automatically generated">
            <a:extLst>
              <a:ext uri="{FF2B5EF4-FFF2-40B4-BE49-F238E27FC236}">
                <a16:creationId xmlns:a16="http://schemas.microsoft.com/office/drawing/2014/main" id="{B362163A-ED5B-4E6E-9EE0-78FDC54DD24E}"/>
              </a:ext>
            </a:extLst>
          </p:cNvPr>
          <p:cNvPicPr>
            <a:picLocks noChangeAspect="1"/>
          </p:cNvPicPr>
          <p:nvPr/>
        </p:nvPicPr>
        <p:blipFill>
          <a:blip r:embed="rId5"/>
          <a:stretch>
            <a:fillRect/>
          </a:stretch>
        </p:blipFill>
        <p:spPr>
          <a:xfrm>
            <a:off x="5147638" y="1970405"/>
            <a:ext cx="6377093" cy="2759742"/>
          </a:xfrm>
          <a:prstGeom prst="rect">
            <a:avLst/>
          </a:prstGeom>
        </p:spPr>
      </p:pic>
      <p:sp>
        <p:nvSpPr>
          <p:cNvPr id="9" name="Content Placeholder 2">
            <a:extLst>
              <a:ext uri="{FF2B5EF4-FFF2-40B4-BE49-F238E27FC236}">
                <a16:creationId xmlns:a16="http://schemas.microsoft.com/office/drawing/2014/main" id="{183BD1A8-C64B-4D91-98D8-57D98ABEDAEA}"/>
              </a:ext>
            </a:extLst>
          </p:cNvPr>
          <p:cNvSpPr txBox="1">
            <a:spLocks/>
          </p:cNvSpPr>
          <p:nvPr/>
        </p:nvSpPr>
        <p:spPr>
          <a:xfrm>
            <a:off x="3457047" y="1989167"/>
            <a:ext cx="4411702" cy="464071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Clr>
                <a:srgbClr val="E32726"/>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FBB03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8B857B"/>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CA">
              <a:cs typeface="Calibri"/>
            </a:endParaRPr>
          </a:p>
          <a:p>
            <a:pPr marL="457200" indent="-457200"/>
            <a:endParaRPr lang="en-CA">
              <a:cs typeface="Calibri"/>
            </a:endParaRPr>
          </a:p>
        </p:txBody>
      </p:sp>
      <p:sp>
        <p:nvSpPr>
          <p:cNvPr id="10" name="TextBox 9">
            <a:extLst>
              <a:ext uri="{FF2B5EF4-FFF2-40B4-BE49-F238E27FC236}">
                <a16:creationId xmlns:a16="http://schemas.microsoft.com/office/drawing/2014/main" id="{BEF8DE3B-6314-48F3-ADE1-5DA5BA06A1A3}"/>
              </a:ext>
            </a:extLst>
          </p:cNvPr>
          <p:cNvSpPr txBox="1"/>
          <p:nvPr/>
        </p:nvSpPr>
        <p:spPr>
          <a:xfrm>
            <a:off x="6424096" y="4645353"/>
            <a:ext cx="38241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Can distinguish between dog and wolf!</a:t>
            </a:r>
            <a:endParaRPr lang="en-US" err="1">
              <a:cs typeface="Calibri"/>
            </a:endParaRPr>
          </a:p>
        </p:txBody>
      </p:sp>
      <p:sp>
        <p:nvSpPr>
          <p:cNvPr id="11" name="Title 9">
            <a:extLst>
              <a:ext uri="{FF2B5EF4-FFF2-40B4-BE49-F238E27FC236}">
                <a16:creationId xmlns:a16="http://schemas.microsoft.com/office/drawing/2014/main" id="{0CBD7F14-8B14-4ADC-B8F7-CCD0E8CEE4DD}"/>
              </a:ext>
            </a:extLst>
          </p:cNvPr>
          <p:cNvSpPr txBox="1">
            <a:spLocks/>
          </p:cNvSpPr>
          <p:nvPr/>
        </p:nvSpPr>
        <p:spPr>
          <a:xfrm>
            <a:off x="562628" y="463968"/>
            <a:ext cx="9724372" cy="1033398"/>
          </a:xfrm>
          <a:prstGeom prst="rect">
            <a:avLst/>
          </a:prstGeom>
        </p:spPr>
        <p:txBody>
          <a:bodyPr anchor="ctr" anchorCtr="0">
            <a:normAutofit/>
          </a:bodyPr>
          <a:lstStyle>
            <a:lvl1pPr algn="l" defTabSz="914400" rtl="0" eaLnBrk="1" latinLnBrk="0" hangingPunct="1">
              <a:lnSpc>
                <a:spcPts val="3800"/>
              </a:lnSpc>
              <a:spcBef>
                <a:spcPct val="0"/>
              </a:spcBef>
              <a:buNone/>
              <a:defRPr sz="3600" b="1" kern="1200">
                <a:solidFill>
                  <a:schemeClr val="accent1"/>
                </a:solidFill>
                <a:latin typeface="+mn-lt"/>
                <a:ea typeface="+mj-ea"/>
                <a:cs typeface="+mj-cs"/>
              </a:defRPr>
            </a:lvl1pPr>
          </a:lstStyle>
          <a:p>
            <a:r>
              <a:rPr lang="en-CA"/>
              <a:t>Supervised Learning</a:t>
            </a:r>
            <a:endParaRPr lang="en-US"/>
          </a:p>
        </p:txBody>
      </p:sp>
      <p:pic>
        <p:nvPicPr>
          <p:cNvPr id="5" name="Media5">
            <a:hlinkClick r:id="" action="ppaction://media"/>
            <a:extLst>
              <a:ext uri="{FF2B5EF4-FFF2-40B4-BE49-F238E27FC236}">
                <a16:creationId xmlns:a16="http://schemas.microsoft.com/office/drawing/2014/main" id="{2562FB54-1929-48D9-9CB5-59A92101AE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33914" y="6075737"/>
            <a:ext cx="487363" cy="487363"/>
          </a:xfrm>
          <a:prstGeom prst="rect">
            <a:avLst/>
          </a:prstGeom>
        </p:spPr>
      </p:pic>
    </p:spTree>
    <p:extLst>
      <p:ext uri="{BB962C8B-B14F-4D97-AF65-F5344CB8AC3E}">
        <p14:creationId xmlns:p14="http://schemas.microsoft.com/office/powerpoint/2010/main" val="789039328"/>
      </p:ext>
    </p:extLst>
  </p:cSld>
  <p:clrMapOvr>
    <a:masterClrMapping/>
  </p:clrMapOvr>
  <mc:AlternateContent xmlns:mc="http://schemas.openxmlformats.org/markup-compatibility/2006" xmlns:p14="http://schemas.microsoft.com/office/powerpoint/2010/main">
    <mc:Choice Requires="p14">
      <p:transition spd="slow" p14:dur="2000" advTm="9292"/>
    </mc:Choice>
    <mc:Fallback xmlns="">
      <p:transition spd="slow" advTm="92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0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8792B-C5E8-4B23-947B-7D9C5DC32DDD}"/>
              </a:ext>
            </a:extLst>
          </p:cNvPr>
          <p:cNvSpPr>
            <a:spLocks noGrp="1"/>
          </p:cNvSpPr>
          <p:nvPr>
            <p:ph type="title"/>
          </p:nvPr>
        </p:nvSpPr>
        <p:spPr/>
        <p:txBody>
          <a:bodyPr lIns="91440" tIns="45720" rIns="91440" bIns="45720" anchor="ctr" anchorCtr="0">
            <a:normAutofit/>
          </a:bodyPr>
          <a:lstStyle/>
          <a:p>
            <a:r>
              <a:rPr lang="en-US">
                <a:cs typeface="Calibri"/>
              </a:rPr>
              <a:t>Backpropagation</a:t>
            </a:r>
            <a:endParaRPr lang="en-US"/>
          </a:p>
        </p:txBody>
      </p:sp>
      <p:sp>
        <p:nvSpPr>
          <p:cNvPr id="4" name="Slide Number Placeholder 3">
            <a:extLst>
              <a:ext uri="{FF2B5EF4-FFF2-40B4-BE49-F238E27FC236}">
                <a16:creationId xmlns:a16="http://schemas.microsoft.com/office/drawing/2014/main" id="{E2A947A6-FF0C-4461-A3A9-4F53FF10AFE7}"/>
              </a:ext>
            </a:extLst>
          </p:cNvPr>
          <p:cNvSpPr>
            <a:spLocks noGrp="1"/>
          </p:cNvSpPr>
          <p:nvPr>
            <p:ph type="sldNum" sz="quarter" idx="12"/>
          </p:nvPr>
        </p:nvSpPr>
        <p:spPr/>
        <p:txBody>
          <a:bodyPr/>
          <a:lstStyle/>
          <a:p>
            <a:fld id="{5C35FCF4-C3EF-BD43-82E0-05BC237DAD2A}" type="slidenum">
              <a:rPr lang="en-US" smtClean="0"/>
              <a:pPr/>
              <a:t>5</a:t>
            </a:fld>
            <a:endParaRPr lang="en-US"/>
          </a:p>
        </p:txBody>
      </p:sp>
      <p:pic>
        <p:nvPicPr>
          <p:cNvPr id="17" name="Picture 17" descr="Diagram&#10;&#10;Description automatically generated">
            <a:extLst>
              <a:ext uri="{FF2B5EF4-FFF2-40B4-BE49-F238E27FC236}">
                <a16:creationId xmlns:a16="http://schemas.microsoft.com/office/drawing/2014/main" id="{650F11EF-67F0-4520-BF2A-E7776493E475}"/>
              </a:ext>
            </a:extLst>
          </p:cNvPr>
          <p:cNvPicPr>
            <a:picLocks noChangeAspect="1"/>
          </p:cNvPicPr>
          <p:nvPr/>
        </p:nvPicPr>
        <p:blipFill>
          <a:blip r:embed="rId5"/>
          <a:stretch>
            <a:fillRect/>
          </a:stretch>
        </p:blipFill>
        <p:spPr>
          <a:xfrm>
            <a:off x="691656" y="1914945"/>
            <a:ext cx="10811495" cy="2488966"/>
          </a:xfrm>
          <a:prstGeom prst="rect">
            <a:avLst/>
          </a:prstGeom>
        </p:spPr>
      </p:pic>
      <p:pic>
        <p:nvPicPr>
          <p:cNvPr id="18" name="Audio 17">
            <a:hlinkClick r:id="" action="ppaction://media"/>
            <a:extLst>
              <a:ext uri="{FF2B5EF4-FFF2-40B4-BE49-F238E27FC236}">
                <a16:creationId xmlns:a16="http://schemas.microsoft.com/office/drawing/2014/main" id="{E2458254-377F-441D-A751-51CDC1B7D76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94310" y="6062698"/>
            <a:ext cx="609600" cy="609600"/>
          </a:xfrm>
          <a:prstGeom prst="rect">
            <a:avLst/>
          </a:prstGeom>
        </p:spPr>
      </p:pic>
      <p:sp>
        <p:nvSpPr>
          <p:cNvPr id="3" name="TextBox 2">
            <a:extLst>
              <a:ext uri="{FF2B5EF4-FFF2-40B4-BE49-F238E27FC236}">
                <a16:creationId xmlns:a16="http://schemas.microsoft.com/office/drawing/2014/main" id="{C5ACB5EE-F888-495D-92F3-D50D5D986720}"/>
              </a:ext>
            </a:extLst>
          </p:cNvPr>
          <p:cNvSpPr txBox="1"/>
          <p:nvPr/>
        </p:nvSpPr>
        <p:spPr>
          <a:xfrm>
            <a:off x="1889051" y="4405423"/>
            <a:ext cx="96100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Y. LeCun, Y. Bengio, and G. Hinton, “Deep learning,” </a:t>
            </a:r>
            <a:r>
              <a:rPr lang="en-US" i="1"/>
              <a:t>Nature</a:t>
            </a:r>
            <a:r>
              <a:rPr lang="en-US"/>
              <a:t>, vol. 521, no. 7553, pp. 436–444, 2015. </a:t>
            </a:r>
            <a:r>
              <a:rPr lang="en-US">
                <a:cs typeface="Calibri"/>
              </a:rPr>
              <a:t>​</a:t>
            </a:r>
            <a:endParaRPr lang="en-US"/>
          </a:p>
        </p:txBody>
      </p:sp>
      <p:sp>
        <p:nvSpPr>
          <p:cNvPr id="5" name="TextBox 4">
            <a:extLst>
              <a:ext uri="{FF2B5EF4-FFF2-40B4-BE49-F238E27FC236}">
                <a16:creationId xmlns:a16="http://schemas.microsoft.com/office/drawing/2014/main" id="{6BAABEB2-CD1A-44FE-8DF5-843EEF1E7614}"/>
              </a:ext>
            </a:extLst>
          </p:cNvPr>
          <p:cNvSpPr txBox="1"/>
          <p:nvPr/>
        </p:nvSpPr>
        <p:spPr>
          <a:xfrm>
            <a:off x="1772" y="648763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Presenter: Drew Burritt</a:t>
            </a:r>
          </a:p>
        </p:txBody>
      </p:sp>
    </p:spTree>
    <p:extLst>
      <p:ext uri="{BB962C8B-B14F-4D97-AF65-F5344CB8AC3E}">
        <p14:creationId xmlns:p14="http://schemas.microsoft.com/office/powerpoint/2010/main" val="1244130911"/>
      </p:ext>
    </p:extLst>
  </p:cSld>
  <p:clrMapOvr>
    <a:masterClrMapping/>
  </p:clrMapOvr>
  <mc:AlternateContent xmlns:mc="http://schemas.openxmlformats.org/markup-compatibility/2006" xmlns:p14="http://schemas.microsoft.com/office/powerpoint/2010/main">
    <mc:Choice Requires="p14">
      <p:transition spd="slow" p14:dur="2000" advTm="79167"/>
    </mc:Choice>
    <mc:Fallback xmlns="">
      <p:transition spd="slow" advTm="791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41D60-22EB-4050-AF5F-0E92A4A7EFF8}"/>
              </a:ext>
            </a:extLst>
          </p:cNvPr>
          <p:cNvSpPr>
            <a:spLocks noGrp="1"/>
          </p:cNvSpPr>
          <p:nvPr>
            <p:ph type="title"/>
          </p:nvPr>
        </p:nvSpPr>
        <p:spPr/>
        <p:txBody>
          <a:bodyPr lIns="91440" tIns="45720" rIns="91440" bIns="45720" anchor="ctr" anchorCtr="0">
            <a:normAutofit/>
          </a:bodyPr>
          <a:lstStyle/>
          <a:p>
            <a:r>
              <a:rPr lang="en-US">
                <a:ea typeface="+mn-lt"/>
                <a:cs typeface="+mn-lt"/>
              </a:rPr>
              <a:t>Backpropagation</a:t>
            </a:r>
            <a:endParaRPr lang="en-US" b="0">
              <a:ea typeface="+mn-lt"/>
              <a:cs typeface="+mn-lt"/>
            </a:endParaRPr>
          </a:p>
        </p:txBody>
      </p:sp>
      <p:pic>
        <p:nvPicPr>
          <p:cNvPr id="5" name="Picture 5" descr="Diagram, text, letter&#10;&#10;Description automatically generated">
            <a:extLst>
              <a:ext uri="{FF2B5EF4-FFF2-40B4-BE49-F238E27FC236}">
                <a16:creationId xmlns:a16="http://schemas.microsoft.com/office/drawing/2014/main" id="{A5A0B822-EDA5-43A8-87B2-39F78602D349}"/>
              </a:ext>
            </a:extLst>
          </p:cNvPr>
          <p:cNvPicPr>
            <a:picLocks noGrp="1" noChangeAspect="1"/>
          </p:cNvPicPr>
          <p:nvPr>
            <p:ph idx="1"/>
          </p:nvPr>
        </p:nvPicPr>
        <p:blipFill>
          <a:blip r:embed="rId5"/>
          <a:stretch>
            <a:fillRect/>
          </a:stretch>
        </p:blipFill>
        <p:spPr>
          <a:xfrm>
            <a:off x="491744" y="1407631"/>
            <a:ext cx="10538033" cy="4040345"/>
          </a:xfrm>
        </p:spPr>
      </p:pic>
      <p:sp>
        <p:nvSpPr>
          <p:cNvPr id="4" name="Slide Number Placeholder 3">
            <a:extLst>
              <a:ext uri="{FF2B5EF4-FFF2-40B4-BE49-F238E27FC236}">
                <a16:creationId xmlns:a16="http://schemas.microsoft.com/office/drawing/2014/main" id="{7165ECC2-4754-404A-9EF5-927EF5E776DF}"/>
              </a:ext>
            </a:extLst>
          </p:cNvPr>
          <p:cNvSpPr>
            <a:spLocks noGrp="1"/>
          </p:cNvSpPr>
          <p:nvPr>
            <p:ph type="sldNum" sz="quarter" idx="12"/>
          </p:nvPr>
        </p:nvSpPr>
        <p:spPr/>
        <p:txBody>
          <a:bodyPr/>
          <a:lstStyle/>
          <a:p>
            <a:fld id="{5C35FCF4-C3EF-BD43-82E0-05BC237DAD2A}" type="slidenum">
              <a:rPr lang="en-US" smtClean="0"/>
              <a:pPr/>
              <a:t>6</a:t>
            </a:fld>
            <a:endParaRPr lang="en-US"/>
          </a:p>
        </p:txBody>
      </p:sp>
      <p:pic>
        <p:nvPicPr>
          <p:cNvPr id="6" name="Audio 5">
            <a:hlinkClick r:id="" action="ppaction://media"/>
            <a:extLst>
              <a:ext uri="{FF2B5EF4-FFF2-40B4-BE49-F238E27FC236}">
                <a16:creationId xmlns:a16="http://schemas.microsoft.com/office/drawing/2014/main" id="{2FB6B9DD-505E-4557-B669-C7F8F731FC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3" name="TextBox 2">
            <a:extLst>
              <a:ext uri="{FF2B5EF4-FFF2-40B4-BE49-F238E27FC236}">
                <a16:creationId xmlns:a16="http://schemas.microsoft.com/office/drawing/2014/main" id="{388F8564-8F17-43D6-9AAA-6FF96EE0B834}"/>
              </a:ext>
            </a:extLst>
          </p:cNvPr>
          <p:cNvSpPr txBox="1"/>
          <p:nvPr/>
        </p:nvSpPr>
        <p:spPr>
          <a:xfrm>
            <a:off x="1818166" y="5450958"/>
            <a:ext cx="96100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Y. LeCun, Y. Bengio, and G. Hinton, “Deep learning,” </a:t>
            </a:r>
            <a:r>
              <a:rPr lang="en-US" i="1"/>
              <a:t>Nature</a:t>
            </a:r>
            <a:r>
              <a:rPr lang="en-US"/>
              <a:t>, vol. 521, no. 7553, pp. 436–444, 2015. </a:t>
            </a:r>
            <a:r>
              <a:rPr lang="en-US">
                <a:cs typeface="Calibri"/>
              </a:rPr>
              <a:t>​</a:t>
            </a:r>
            <a:endParaRPr lang="en-US"/>
          </a:p>
        </p:txBody>
      </p:sp>
      <p:sp>
        <p:nvSpPr>
          <p:cNvPr id="8" name="TextBox 7">
            <a:extLst>
              <a:ext uri="{FF2B5EF4-FFF2-40B4-BE49-F238E27FC236}">
                <a16:creationId xmlns:a16="http://schemas.microsoft.com/office/drawing/2014/main" id="{601B3498-33A8-4170-873F-5F9F232C5455}"/>
              </a:ext>
            </a:extLst>
          </p:cNvPr>
          <p:cNvSpPr txBox="1"/>
          <p:nvPr/>
        </p:nvSpPr>
        <p:spPr>
          <a:xfrm>
            <a:off x="1772" y="648763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Presenter: Drew Burritt</a:t>
            </a:r>
          </a:p>
        </p:txBody>
      </p:sp>
    </p:spTree>
    <p:extLst>
      <p:ext uri="{BB962C8B-B14F-4D97-AF65-F5344CB8AC3E}">
        <p14:creationId xmlns:p14="http://schemas.microsoft.com/office/powerpoint/2010/main" val="431966603"/>
      </p:ext>
    </p:extLst>
  </p:cSld>
  <p:clrMapOvr>
    <a:masterClrMapping/>
  </p:clrMapOvr>
  <mc:AlternateContent xmlns:mc="http://schemas.openxmlformats.org/markup-compatibility/2006" xmlns:p14="http://schemas.microsoft.com/office/powerpoint/2010/main">
    <mc:Choice Requires="p14">
      <p:transition spd="slow" p14:dur="2000" advTm="42107"/>
    </mc:Choice>
    <mc:Fallback xmlns="">
      <p:transition spd="slow" advTm="42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549042" y="1695001"/>
            <a:ext cx="11340585" cy="2248389"/>
          </a:xfrm>
        </p:spPr>
        <p:txBody>
          <a:bodyPr/>
          <a:lstStyle/>
          <a:p>
            <a:r>
              <a:rPr lang="en-CA"/>
              <a:t>4 key ideas:</a:t>
            </a:r>
          </a:p>
          <a:p>
            <a:pPr lvl="1"/>
            <a:r>
              <a:rPr lang="en-CA"/>
              <a:t>Local connections</a:t>
            </a:r>
          </a:p>
          <a:p>
            <a:pPr lvl="1"/>
            <a:r>
              <a:rPr lang="en-CA"/>
              <a:t>Shared Weights</a:t>
            </a:r>
          </a:p>
          <a:p>
            <a:pPr lvl="1"/>
            <a:r>
              <a:rPr lang="en-CA"/>
              <a:t>Pooling</a:t>
            </a:r>
          </a:p>
          <a:p>
            <a:pPr lvl="1"/>
            <a:r>
              <a:rPr lang="en-CA"/>
              <a:t>Many layers</a:t>
            </a:r>
            <a:endParaRPr lang="en-US"/>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7</a:t>
            </a:fld>
            <a:endParaRPr lang="en-US"/>
          </a:p>
        </p:txBody>
      </p:sp>
      <p:sp>
        <p:nvSpPr>
          <p:cNvPr id="10" name="Title 9">
            <a:extLst>
              <a:ext uri="{FF2B5EF4-FFF2-40B4-BE49-F238E27FC236}">
                <a16:creationId xmlns:a16="http://schemas.microsoft.com/office/drawing/2014/main" id="{9E899F37-9E47-46B1-B4C2-2A7C175F42B8}"/>
              </a:ext>
            </a:extLst>
          </p:cNvPr>
          <p:cNvSpPr>
            <a:spLocks noGrp="1"/>
          </p:cNvSpPr>
          <p:nvPr>
            <p:ph type="title"/>
          </p:nvPr>
        </p:nvSpPr>
        <p:spPr/>
        <p:txBody>
          <a:bodyPr/>
          <a:lstStyle/>
          <a:p>
            <a:r>
              <a:rPr lang="en-CA"/>
              <a:t>Convolutional Neural Networks (CNN)</a:t>
            </a:r>
            <a:endParaRPr lang="en-US"/>
          </a:p>
        </p:txBody>
      </p:sp>
      <p:pic>
        <p:nvPicPr>
          <p:cNvPr id="2" name="Media1">
            <a:hlinkClick r:id="" action="ppaction://media"/>
            <a:extLst>
              <a:ext uri="{FF2B5EF4-FFF2-40B4-BE49-F238E27FC236}">
                <a16:creationId xmlns:a16="http://schemas.microsoft.com/office/drawing/2014/main" id="{86511DCC-98D5-4FC8-8513-2ED6B94AE7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4231" y="6136856"/>
            <a:ext cx="487363" cy="487363"/>
          </a:xfrm>
          <a:prstGeom prst="rect">
            <a:avLst/>
          </a:prstGeom>
        </p:spPr>
      </p:pic>
    </p:spTree>
    <p:extLst>
      <p:ext uri="{BB962C8B-B14F-4D97-AF65-F5344CB8AC3E}">
        <p14:creationId xmlns:p14="http://schemas.microsoft.com/office/powerpoint/2010/main" val="318246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2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2AD0-B422-9948-BB03-1443DE901CD6}"/>
              </a:ext>
            </a:extLst>
          </p:cNvPr>
          <p:cNvSpPr>
            <a:spLocks noGrp="1"/>
          </p:cNvSpPr>
          <p:nvPr>
            <p:ph type="title"/>
          </p:nvPr>
        </p:nvSpPr>
        <p:spPr/>
        <p:txBody>
          <a:bodyPr/>
          <a:lstStyle/>
          <a:p>
            <a:r>
              <a:rPr lang="en-CA"/>
              <a:t>Convolutional Neural Networks (CNN)</a:t>
            </a:r>
            <a:endParaRPr lang="en-US"/>
          </a:p>
        </p:txBody>
      </p:sp>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562628" y="1633439"/>
            <a:ext cx="9724372" cy="4115669"/>
          </a:xfrm>
        </p:spPr>
        <p:txBody>
          <a:bodyPr/>
          <a:lstStyle/>
          <a:p>
            <a:r>
              <a:rPr lang="en-CA"/>
              <a:t>Local connections and shared weights</a:t>
            </a:r>
          </a:p>
          <a:p>
            <a:pPr lvl="1"/>
            <a:r>
              <a:rPr lang="en-CA"/>
              <a:t>Correlation of local groups of values</a:t>
            </a:r>
          </a:p>
          <a:p>
            <a:pPr lvl="1"/>
            <a:r>
              <a:rPr lang="en-CA"/>
              <a:t>Motifs (features) can appear anywhere</a:t>
            </a:r>
          </a:p>
          <a:p>
            <a:pPr lvl="1"/>
            <a:r>
              <a:rPr lang="en-CA"/>
              <a:t>Same weights detect the same pattern</a:t>
            </a:r>
          </a:p>
          <a:p>
            <a:pPr lvl="1"/>
            <a:endParaRPr lang="en-US"/>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8</a:t>
            </a:fld>
            <a:endParaRPr lang="en-US"/>
          </a:p>
        </p:txBody>
      </p:sp>
      <p:sp>
        <p:nvSpPr>
          <p:cNvPr id="5" name="TextBox 4">
            <a:extLst>
              <a:ext uri="{FF2B5EF4-FFF2-40B4-BE49-F238E27FC236}">
                <a16:creationId xmlns:a16="http://schemas.microsoft.com/office/drawing/2014/main" id="{23DF82FE-F08F-469B-B400-57036246E7CD}"/>
              </a:ext>
            </a:extLst>
          </p:cNvPr>
          <p:cNvSpPr txBox="1"/>
          <p:nvPr/>
        </p:nvSpPr>
        <p:spPr>
          <a:xfrm>
            <a:off x="3824710" y="5849740"/>
            <a:ext cx="4538422" cy="400110"/>
          </a:xfrm>
          <a:prstGeom prst="rect">
            <a:avLst/>
          </a:prstGeom>
          <a:noFill/>
        </p:spPr>
        <p:txBody>
          <a:bodyPr wrap="none" lIns="91440" tIns="45720" rIns="91440" bIns="45720" rtlCol="0" anchor="t">
            <a:spAutoFit/>
          </a:bodyPr>
          <a:lstStyle/>
          <a:p>
            <a:r>
              <a:rPr lang="en-US" sz="1000"/>
              <a:t>Image Reference:</a:t>
            </a:r>
            <a:br>
              <a:rPr lang="en-US" sz="1000"/>
            </a:br>
            <a:r>
              <a:rPr lang="en-US" sz="1000"/>
              <a:t>https://petewarden.com/2017/10/29/how-do-cnns-deal-with-position-differences/</a:t>
            </a:r>
          </a:p>
        </p:txBody>
      </p:sp>
      <p:pic>
        <p:nvPicPr>
          <p:cNvPr id="7" name="Picture 6" descr="Shape, square&#10;&#10;Description automatically generated">
            <a:extLst>
              <a:ext uri="{FF2B5EF4-FFF2-40B4-BE49-F238E27FC236}">
                <a16:creationId xmlns:a16="http://schemas.microsoft.com/office/drawing/2014/main" id="{7EA43C87-9DC6-4FA8-93B4-1E8D2ED80557}"/>
              </a:ext>
            </a:extLst>
          </p:cNvPr>
          <p:cNvPicPr>
            <a:picLocks noChangeAspect="1"/>
          </p:cNvPicPr>
          <p:nvPr/>
        </p:nvPicPr>
        <p:blipFill>
          <a:blip r:embed="rId5"/>
          <a:stretch>
            <a:fillRect/>
          </a:stretch>
        </p:blipFill>
        <p:spPr>
          <a:xfrm>
            <a:off x="2891467" y="3716563"/>
            <a:ext cx="5277587" cy="1676945"/>
          </a:xfrm>
          <a:prstGeom prst="rect">
            <a:avLst/>
          </a:prstGeom>
        </p:spPr>
      </p:pic>
      <p:pic>
        <p:nvPicPr>
          <p:cNvPr id="8" name="Audio 7">
            <a:hlinkClick r:id="" action="ppaction://media"/>
            <a:extLst>
              <a:ext uri="{FF2B5EF4-FFF2-40B4-BE49-F238E27FC236}">
                <a16:creationId xmlns:a16="http://schemas.microsoft.com/office/drawing/2014/main" id="{47FE46D3-D96D-40A7-A06B-F0AD33FA73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20033000"/>
      </p:ext>
    </p:extLst>
  </p:cSld>
  <p:clrMapOvr>
    <a:masterClrMapping/>
  </p:clrMapOvr>
  <mc:AlternateContent xmlns:mc="http://schemas.openxmlformats.org/markup-compatibility/2006" xmlns:p14="http://schemas.microsoft.com/office/powerpoint/2010/main">
    <mc:Choice Requires="p14">
      <p:transition spd="slow" p14:dur="2000" advTm="33098"/>
    </mc:Choice>
    <mc:Fallback xmlns="">
      <p:transition spd="slow" advTm="3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D2AD0-B422-9948-BB03-1443DE901CD6}"/>
              </a:ext>
            </a:extLst>
          </p:cNvPr>
          <p:cNvSpPr>
            <a:spLocks noGrp="1"/>
          </p:cNvSpPr>
          <p:nvPr>
            <p:ph type="title"/>
          </p:nvPr>
        </p:nvSpPr>
        <p:spPr/>
        <p:txBody>
          <a:bodyPr/>
          <a:lstStyle/>
          <a:p>
            <a:r>
              <a:rPr lang="en-CA"/>
              <a:t>Convolutional Neural Networks (CNN)</a:t>
            </a:r>
            <a:endParaRPr lang="en-US"/>
          </a:p>
        </p:txBody>
      </p:sp>
      <p:sp>
        <p:nvSpPr>
          <p:cNvPr id="3" name="Content Placeholder 2">
            <a:extLst>
              <a:ext uri="{FF2B5EF4-FFF2-40B4-BE49-F238E27FC236}">
                <a16:creationId xmlns:a16="http://schemas.microsoft.com/office/drawing/2014/main" id="{5480ABD6-B0BD-B94F-9DA7-56F8E322B8EC}"/>
              </a:ext>
            </a:extLst>
          </p:cNvPr>
          <p:cNvSpPr>
            <a:spLocks noGrp="1"/>
          </p:cNvSpPr>
          <p:nvPr>
            <p:ph idx="1"/>
          </p:nvPr>
        </p:nvSpPr>
        <p:spPr>
          <a:xfrm>
            <a:off x="621748" y="1460779"/>
            <a:ext cx="9724372" cy="1619912"/>
          </a:xfrm>
        </p:spPr>
        <p:txBody>
          <a:bodyPr/>
          <a:lstStyle/>
          <a:p>
            <a:r>
              <a:rPr lang="en-CA"/>
              <a:t>Pooling and many layers</a:t>
            </a:r>
          </a:p>
          <a:p>
            <a:pPr lvl="1"/>
            <a:r>
              <a:rPr lang="en-CA"/>
              <a:t>Merge semantically features into one</a:t>
            </a:r>
          </a:p>
          <a:p>
            <a:pPr lvl="1"/>
            <a:r>
              <a:rPr lang="en-CA"/>
              <a:t>Reduces the dimension of the representation</a:t>
            </a:r>
          </a:p>
          <a:p>
            <a:pPr lvl="1"/>
            <a:r>
              <a:rPr lang="en-CA"/>
              <a:t>Low level feature to high level feature</a:t>
            </a:r>
            <a:endParaRPr lang="en-US"/>
          </a:p>
        </p:txBody>
      </p:sp>
      <p:sp>
        <p:nvSpPr>
          <p:cNvPr id="4" name="Slide Number Placeholder 3">
            <a:extLst>
              <a:ext uri="{FF2B5EF4-FFF2-40B4-BE49-F238E27FC236}">
                <a16:creationId xmlns:a16="http://schemas.microsoft.com/office/drawing/2014/main" id="{724FA3F3-625E-CA46-8A0A-6A0AF37CFDC8}"/>
              </a:ext>
            </a:extLst>
          </p:cNvPr>
          <p:cNvSpPr>
            <a:spLocks noGrp="1"/>
          </p:cNvSpPr>
          <p:nvPr>
            <p:ph type="sldNum" sz="quarter" idx="12"/>
          </p:nvPr>
        </p:nvSpPr>
        <p:spPr/>
        <p:txBody>
          <a:bodyPr/>
          <a:lstStyle/>
          <a:p>
            <a:fld id="{5C35FCF4-C3EF-BD43-82E0-05BC237DAD2A}" type="slidenum">
              <a:rPr lang="en-US" smtClean="0"/>
              <a:pPr/>
              <a:t>9</a:t>
            </a:fld>
            <a:endParaRPr lang="en-US"/>
          </a:p>
        </p:txBody>
      </p:sp>
      <p:grpSp>
        <p:nvGrpSpPr>
          <p:cNvPr id="53" name="Group 52">
            <a:extLst>
              <a:ext uri="{FF2B5EF4-FFF2-40B4-BE49-F238E27FC236}">
                <a16:creationId xmlns:a16="http://schemas.microsoft.com/office/drawing/2014/main" id="{123227E0-6113-4F9B-94B7-9C1B96B2F720}"/>
              </a:ext>
            </a:extLst>
          </p:cNvPr>
          <p:cNvGrpSpPr/>
          <p:nvPr/>
        </p:nvGrpSpPr>
        <p:grpSpPr>
          <a:xfrm>
            <a:off x="6744354" y="3164221"/>
            <a:ext cx="4685646" cy="2704340"/>
            <a:chOff x="1185114" y="2978949"/>
            <a:chExt cx="8585328" cy="2704340"/>
          </a:xfrm>
        </p:grpSpPr>
        <p:grpSp>
          <p:nvGrpSpPr>
            <p:cNvPr id="34" name="Group 33">
              <a:extLst>
                <a:ext uri="{FF2B5EF4-FFF2-40B4-BE49-F238E27FC236}">
                  <a16:creationId xmlns:a16="http://schemas.microsoft.com/office/drawing/2014/main" id="{536202A7-A89B-43BD-A2A7-E63DC47C4748}"/>
                </a:ext>
              </a:extLst>
            </p:cNvPr>
            <p:cNvGrpSpPr/>
            <p:nvPr/>
          </p:nvGrpSpPr>
          <p:grpSpPr>
            <a:xfrm>
              <a:off x="1185114" y="3032076"/>
              <a:ext cx="2691562" cy="2651213"/>
              <a:chOff x="1556588" y="2881321"/>
              <a:chExt cx="3420973" cy="3236882"/>
            </a:xfrm>
          </p:grpSpPr>
          <p:pic>
            <p:nvPicPr>
              <p:cNvPr id="28" name="Picture 27" descr="Shape&#10;&#10;Description automatically generated with medium confidence">
                <a:extLst>
                  <a:ext uri="{FF2B5EF4-FFF2-40B4-BE49-F238E27FC236}">
                    <a16:creationId xmlns:a16="http://schemas.microsoft.com/office/drawing/2014/main" id="{F59E40F8-4006-4F5E-B92D-3F69C4561E18}"/>
                  </a:ext>
                </a:extLst>
              </p:cNvPr>
              <p:cNvPicPr>
                <a:picLocks noChangeAspect="1"/>
              </p:cNvPicPr>
              <p:nvPr/>
            </p:nvPicPr>
            <p:blipFill>
              <a:blip r:embed="rId5"/>
              <a:stretch>
                <a:fillRect/>
              </a:stretch>
            </p:blipFill>
            <p:spPr>
              <a:xfrm>
                <a:off x="1556588" y="2881321"/>
                <a:ext cx="3420973" cy="3223388"/>
              </a:xfrm>
              <a:prstGeom prst="rect">
                <a:avLst/>
              </a:prstGeom>
            </p:spPr>
          </p:pic>
          <p:cxnSp>
            <p:nvCxnSpPr>
              <p:cNvPr id="16" name="Straight Connector 15">
                <a:extLst>
                  <a:ext uri="{FF2B5EF4-FFF2-40B4-BE49-F238E27FC236}">
                    <a16:creationId xmlns:a16="http://schemas.microsoft.com/office/drawing/2014/main" id="{B9C36522-9BC0-4163-997A-C6B6BF0FF4C9}"/>
                  </a:ext>
                </a:extLst>
              </p:cNvPr>
              <p:cNvCxnSpPr>
                <a:cxnSpLocks/>
              </p:cNvCxnSpPr>
              <p:nvPr/>
            </p:nvCxnSpPr>
            <p:spPr>
              <a:xfrm>
                <a:off x="2085975" y="2894815"/>
                <a:ext cx="0" cy="322338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35207651-591B-4819-97EC-A8CA53510EC0}"/>
                  </a:ext>
                </a:extLst>
              </p:cNvPr>
              <p:cNvCxnSpPr>
                <a:cxnSpLocks/>
              </p:cNvCxnSpPr>
              <p:nvPr/>
            </p:nvCxnSpPr>
            <p:spPr>
              <a:xfrm>
                <a:off x="2476500" y="2881321"/>
                <a:ext cx="0" cy="3223388"/>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7AA0300-EFF0-44F1-9716-480AD9FC3B39}"/>
                  </a:ext>
                </a:extLst>
              </p:cNvPr>
              <p:cNvCxnSpPr>
                <a:cxnSpLocks/>
              </p:cNvCxnSpPr>
              <p:nvPr/>
            </p:nvCxnSpPr>
            <p:spPr>
              <a:xfrm>
                <a:off x="2867025" y="2894815"/>
                <a:ext cx="0" cy="322338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890BDCDE-416F-447B-AFA9-DC5294880250}"/>
                  </a:ext>
                </a:extLst>
              </p:cNvPr>
              <p:cNvCxnSpPr>
                <a:cxnSpLocks/>
              </p:cNvCxnSpPr>
              <p:nvPr/>
            </p:nvCxnSpPr>
            <p:spPr>
              <a:xfrm>
                <a:off x="3267075" y="2881321"/>
                <a:ext cx="0" cy="3223388"/>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A1313952-4B96-4FEB-8F3C-F7293203B0B3}"/>
                  </a:ext>
                </a:extLst>
              </p:cNvPr>
              <p:cNvCxnSpPr>
                <a:cxnSpLocks/>
              </p:cNvCxnSpPr>
              <p:nvPr/>
            </p:nvCxnSpPr>
            <p:spPr>
              <a:xfrm>
                <a:off x="3676650" y="2894815"/>
                <a:ext cx="0" cy="3223388"/>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7638FBE4-2419-431F-A9ED-C8104E6344EE}"/>
                  </a:ext>
                </a:extLst>
              </p:cNvPr>
              <p:cNvCxnSpPr>
                <a:cxnSpLocks/>
              </p:cNvCxnSpPr>
              <p:nvPr/>
            </p:nvCxnSpPr>
            <p:spPr>
              <a:xfrm>
                <a:off x="4124325" y="2894815"/>
                <a:ext cx="0" cy="3223388"/>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82525B24-DCAF-481F-9FAF-A8E3162BA64E}"/>
                  </a:ext>
                </a:extLst>
              </p:cNvPr>
              <p:cNvCxnSpPr>
                <a:cxnSpLocks/>
              </p:cNvCxnSpPr>
              <p:nvPr/>
            </p:nvCxnSpPr>
            <p:spPr>
              <a:xfrm>
                <a:off x="4572000" y="2881321"/>
                <a:ext cx="0" cy="3223388"/>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F367695F-48CD-4DB4-B41B-3FFAD3D2AB29}"/>
                  </a:ext>
                </a:extLst>
              </p:cNvPr>
              <p:cNvCxnSpPr>
                <a:cxnSpLocks/>
              </p:cNvCxnSpPr>
              <p:nvPr/>
            </p:nvCxnSpPr>
            <p:spPr>
              <a:xfrm flipH="1">
                <a:off x="1556588" y="3571875"/>
                <a:ext cx="3420973" cy="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A1FD0C3C-9048-4B03-8DB4-6B907E8D0F7D}"/>
                  </a:ext>
                </a:extLst>
              </p:cNvPr>
              <p:cNvCxnSpPr>
                <a:cxnSpLocks/>
              </p:cNvCxnSpPr>
              <p:nvPr/>
            </p:nvCxnSpPr>
            <p:spPr>
              <a:xfrm flipH="1">
                <a:off x="1556588" y="4238625"/>
                <a:ext cx="3420973" cy="0"/>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B472696-D0E8-4222-80E9-ABAA325301A1}"/>
                  </a:ext>
                </a:extLst>
              </p:cNvPr>
              <p:cNvCxnSpPr>
                <a:cxnSpLocks/>
              </p:cNvCxnSpPr>
              <p:nvPr/>
            </p:nvCxnSpPr>
            <p:spPr>
              <a:xfrm flipH="1">
                <a:off x="1556588" y="4800600"/>
                <a:ext cx="3420973" cy="0"/>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7EF0E9FA-CA40-4A4B-932E-35684D81623F}"/>
                  </a:ext>
                </a:extLst>
              </p:cNvPr>
              <p:cNvCxnSpPr>
                <a:cxnSpLocks/>
              </p:cNvCxnSpPr>
              <p:nvPr/>
            </p:nvCxnSpPr>
            <p:spPr>
              <a:xfrm flipH="1">
                <a:off x="1556588" y="5324475"/>
                <a:ext cx="3420973" cy="0"/>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65E1D186-4A63-4F6B-9074-D9D6CD88A60A}"/>
                  </a:ext>
                </a:extLst>
              </p:cNvPr>
              <p:cNvCxnSpPr>
                <a:cxnSpLocks/>
              </p:cNvCxnSpPr>
              <p:nvPr/>
            </p:nvCxnSpPr>
            <p:spPr>
              <a:xfrm flipH="1">
                <a:off x="1556588" y="5791200"/>
                <a:ext cx="3420973" cy="0"/>
              </a:xfrm>
              <a:prstGeom prst="line">
                <a:avLst/>
              </a:prstGeom>
            </p:spPr>
            <p:style>
              <a:lnRef idx="3">
                <a:schemeClr val="dk1"/>
              </a:lnRef>
              <a:fillRef idx="0">
                <a:schemeClr val="dk1"/>
              </a:fillRef>
              <a:effectRef idx="2">
                <a:schemeClr val="dk1"/>
              </a:effectRef>
              <a:fontRef idx="minor">
                <a:schemeClr val="tx1"/>
              </a:fontRef>
            </p:style>
          </p:cxnSp>
        </p:grpSp>
        <p:sp>
          <p:nvSpPr>
            <p:cNvPr id="37" name="Arrow: Right 36">
              <a:extLst>
                <a:ext uri="{FF2B5EF4-FFF2-40B4-BE49-F238E27FC236}">
                  <a16:creationId xmlns:a16="http://schemas.microsoft.com/office/drawing/2014/main" id="{AABB1433-2FBB-45DF-9C39-0BBA5D250C85}"/>
                </a:ext>
              </a:extLst>
            </p:cNvPr>
            <p:cNvSpPr/>
            <p:nvPr/>
          </p:nvSpPr>
          <p:spPr>
            <a:xfrm>
              <a:off x="4891627" y="3785407"/>
              <a:ext cx="2000250" cy="124776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416D8C1-5487-4CDD-A534-38884F16CA90}"/>
                </a:ext>
              </a:extLst>
            </p:cNvPr>
            <p:cNvSpPr txBox="1"/>
            <p:nvPr/>
          </p:nvSpPr>
          <p:spPr>
            <a:xfrm>
              <a:off x="4073692" y="2978949"/>
              <a:ext cx="3886710" cy="830997"/>
            </a:xfrm>
            <a:prstGeom prst="rect">
              <a:avLst/>
            </a:prstGeom>
            <a:noFill/>
          </p:spPr>
          <p:txBody>
            <a:bodyPr wrap="square" rtlCol="0">
              <a:spAutoFit/>
            </a:bodyPr>
            <a:lstStyle/>
            <a:p>
              <a:r>
                <a:rPr lang="en-CA" sz="4800"/>
                <a:t>Pooling</a:t>
              </a:r>
            </a:p>
          </p:txBody>
        </p:sp>
        <p:grpSp>
          <p:nvGrpSpPr>
            <p:cNvPr id="39" name="Group 38">
              <a:extLst>
                <a:ext uri="{FF2B5EF4-FFF2-40B4-BE49-F238E27FC236}">
                  <a16:creationId xmlns:a16="http://schemas.microsoft.com/office/drawing/2014/main" id="{DA63D03B-C43B-4925-8135-FCCC4B1FD784}"/>
                </a:ext>
              </a:extLst>
            </p:cNvPr>
            <p:cNvGrpSpPr/>
            <p:nvPr/>
          </p:nvGrpSpPr>
          <p:grpSpPr>
            <a:xfrm>
              <a:off x="8072438" y="3728271"/>
              <a:ext cx="1698004" cy="1247769"/>
              <a:chOff x="1556588" y="2881321"/>
              <a:chExt cx="3420973" cy="3236882"/>
            </a:xfrm>
          </p:grpSpPr>
          <p:pic>
            <p:nvPicPr>
              <p:cNvPr id="40" name="Picture 39" descr="Shape&#10;&#10;Description automatically generated with medium confidence">
                <a:extLst>
                  <a:ext uri="{FF2B5EF4-FFF2-40B4-BE49-F238E27FC236}">
                    <a16:creationId xmlns:a16="http://schemas.microsoft.com/office/drawing/2014/main" id="{9B20E603-6E9E-4995-B46C-F5A64DFE3DE2}"/>
                  </a:ext>
                </a:extLst>
              </p:cNvPr>
              <p:cNvPicPr>
                <a:picLocks noChangeAspect="1"/>
              </p:cNvPicPr>
              <p:nvPr/>
            </p:nvPicPr>
            <p:blipFill>
              <a:blip r:embed="rId5"/>
              <a:stretch>
                <a:fillRect/>
              </a:stretch>
            </p:blipFill>
            <p:spPr>
              <a:xfrm>
                <a:off x="1556588" y="2881321"/>
                <a:ext cx="3420973" cy="3223388"/>
              </a:xfrm>
              <a:prstGeom prst="rect">
                <a:avLst/>
              </a:prstGeom>
            </p:spPr>
          </p:pic>
          <p:cxnSp>
            <p:nvCxnSpPr>
              <p:cNvPr id="41" name="Straight Connector 40">
                <a:extLst>
                  <a:ext uri="{FF2B5EF4-FFF2-40B4-BE49-F238E27FC236}">
                    <a16:creationId xmlns:a16="http://schemas.microsoft.com/office/drawing/2014/main" id="{7E38095E-9068-4994-8330-60B3EBB8B9C3}"/>
                  </a:ext>
                </a:extLst>
              </p:cNvPr>
              <p:cNvCxnSpPr>
                <a:cxnSpLocks/>
              </p:cNvCxnSpPr>
              <p:nvPr/>
            </p:nvCxnSpPr>
            <p:spPr>
              <a:xfrm>
                <a:off x="2546013" y="2894814"/>
                <a:ext cx="0" cy="3223389"/>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18A933DB-5352-455B-AE8A-10C220F85022}"/>
                  </a:ext>
                </a:extLst>
              </p:cNvPr>
              <p:cNvCxnSpPr>
                <a:cxnSpLocks/>
              </p:cNvCxnSpPr>
              <p:nvPr/>
            </p:nvCxnSpPr>
            <p:spPr>
              <a:xfrm>
                <a:off x="4015626" y="2881321"/>
                <a:ext cx="0" cy="3223389"/>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CF60BE26-C47A-40A3-93A6-4C5703887C7B}"/>
                  </a:ext>
                </a:extLst>
              </p:cNvPr>
              <p:cNvCxnSpPr>
                <a:cxnSpLocks/>
              </p:cNvCxnSpPr>
              <p:nvPr/>
            </p:nvCxnSpPr>
            <p:spPr>
              <a:xfrm flipH="1">
                <a:off x="1556588" y="4002153"/>
                <a:ext cx="3420973" cy="0"/>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C98DB519-AAA0-4604-835A-57BF5E3FA4D9}"/>
                  </a:ext>
                </a:extLst>
              </p:cNvPr>
              <p:cNvCxnSpPr>
                <a:cxnSpLocks/>
              </p:cNvCxnSpPr>
              <p:nvPr/>
            </p:nvCxnSpPr>
            <p:spPr>
              <a:xfrm flipH="1">
                <a:off x="1556588" y="5196503"/>
                <a:ext cx="3420973" cy="0"/>
              </a:xfrm>
              <a:prstGeom prst="line">
                <a:avLst/>
              </a:prstGeom>
            </p:spPr>
            <p:style>
              <a:lnRef idx="3">
                <a:schemeClr val="dk1"/>
              </a:lnRef>
              <a:fillRef idx="0">
                <a:schemeClr val="dk1"/>
              </a:fillRef>
              <a:effectRef idx="2">
                <a:schemeClr val="dk1"/>
              </a:effectRef>
              <a:fontRef idx="minor">
                <a:schemeClr val="tx1"/>
              </a:fontRef>
            </p:style>
          </p:cxnSp>
        </p:grpSp>
      </p:grpSp>
      <p:cxnSp>
        <p:nvCxnSpPr>
          <p:cNvPr id="55" name="Straight Connector 54">
            <a:extLst>
              <a:ext uri="{FF2B5EF4-FFF2-40B4-BE49-F238E27FC236}">
                <a16:creationId xmlns:a16="http://schemas.microsoft.com/office/drawing/2014/main" id="{8C84C899-959D-4B62-BB58-548C7CCA43F6}"/>
              </a:ext>
            </a:extLst>
          </p:cNvPr>
          <p:cNvCxnSpPr>
            <a:cxnSpLocks/>
          </p:cNvCxnSpPr>
          <p:nvPr/>
        </p:nvCxnSpPr>
        <p:spPr>
          <a:xfrm>
            <a:off x="6532141" y="2820049"/>
            <a:ext cx="0" cy="3560489"/>
          </a:xfrm>
          <a:prstGeom prst="line">
            <a:avLst/>
          </a:prstGeom>
        </p:spPr>
        <p:style>
          <a:lnRef idx="3">
            <a:schemeClr val="dk1"/>
          </a:lnRef>
          <a:fillRef idx="0">
            <a:schemeClr val="dk1"/>
          </a:fillRef>
          <a:effectRef idx="2">
            <a:schemeClr val="dk1"/>
          </a:effectRef>
          <a:fontRef idx="minor">
            <a:schemeClr val="tx1"/>
          </a:fontRef>
        </p:style>
      </p:cxnSp>
      <p:grpSp>
        <p:nvGrpSpPr>
          <p:cNvPr id="72" name="Group 71">
            <a:extLst>
              <a:ext uri="{FF2B5EF4-FFF2-40B4-BE49-F238E27FC236}">
                <a16:creationId xmlns:a16="http://schemas.microsoft.com/office/drawing/2014/main" id="{B9CB8F10-0F8D-4D3B-90D0-FC808BA4DB0C}"/>
              </a:ext>
            </a:extLst>
          </p:cNvPr>
          <p:cNvGrpSpPr/>
          <p:nvPr/>
        </p:nvGrpSpPr>
        <p:grpSpPr>
          <a:xfrm>
            <a:off x="481091" y="3164221"/>
            <a:ext cx="5858817" cy="2872206"/>
            <a:chOff x="6037184" y="3075762"/>
            <a:chExt cx="6094681" cy="3170263"/>
          </a:xfrm>
        </p:grpSpPr>
        <p:pic>
          <p:nvPicPr>
            <p:cNvPr id="60" name="Picture 59" descr="A picture containing calendar&#10;&#10;Description automatically generated">
              <a:extLst>
                <a:ext uri="{FF2B5EF4-FFF2-40B4-BE49-F238E27FC236}">
                  <a16:creationId xmlns:a16="http://schemas.microsoft.com/office/drawing/2014/main" id="{58D7F18A-C4C6-4097-9280-87B79EF3C629}"/>
                </a:ext>
              </a:extLst>
            </p:cNvPr>
            <p:cNvPicPr>
              <a:picLocks noChangeAspect="1"/>
            </p:cNvPicPr>
            <p:nvPr/>
          </p:nvPicPr>
          <p:blipFill>
            <a:blip r:embed="rId6"/>
            <a:stretch>
              <a:fillRect/>
            </a:stretch>
          </p:blipFill>
          <p:spPr>
            <a:xfrm>
              <a:off x="6042562" y="3512350"/>
              <a:ext cx="6014802" cy="2733675"/>
            </a:xfrm>
            <a:prstGeom prst="rect">
              <a:avLst/>
            </a:prstGeom>
          </p:spPr>
        </p:pic>
        <p:cxnSp>
          <p:nvCxnSpPr>
            <p:cNvPr id="62" name="Straight Arrow Connector 61">
              <a:extLst>
                <a:ext uri="{FF2B5EF4-FFF2-40B4-BE49-F238E27FC236}">
                  <a16:creationId xmlns:a16="http://schemas.microsoft.com/office/drawing/2014/main" id="{49FE0E2D-7E9C-4D9C-9348-6C344957097B}"/>
                </a:ext>
              </a:extLst>
            </p:cNvPr>
            <p:cNvCxnSpPr>
              <a:cxnSpLocks/>
            </p:cNvCxnSpPr>
            <p:nvPr/>
          </p:nvCxnSpPr>
          <p:spPr>
            <a:xfrm>
              <a:off x="6114905" y="3490671"/>
              <a:ext cx="5845748" cy="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7" name="TextBox 66">
              <a:extLst>
                <a:ext uri="{FF2B5EF4-FFF2-40B4-BE49-F238E27FC236}">
                  <a16:creationId xmlns:a16="http://schemas.microsoft.com/office/drawing/2014/main" id="{E75372DF-4ABC-4D97-9D6C-D0EF4A2F63BF}"/>
                </a:ext>
              </a:extLst>
            </p:cNvPr>
            <p:cNvSpPr txBox="1"/>
            <p:nvPr/>
          </p:nvSpPr>
          <p:spPr>
            <a:xfrm>
              <a:off x="6037184" y="3075762"/>
              <a:ext cx="769763" cy="369332"/>
            </a:xfrm>
            <a:prstGeom prst="rect">
              <a:avLst/>
            </a:prstGeom>
            <a:noFill/>
          </p:spPr>
          <p:txBody>
            <a:bodyPr wrap="none" rtlCol="0">
              <a:spAutoFit/>
            </a:bodyPr>
            <a:lstStyle/>
            <a:p>
              <a:r>
                <a:rPr lang="en-CA"/>
                <a:t>INPUT</a:t>
              </a:r>
              <a:endParaRPr lang="en-US"/>
            </a:p>
          </p:txBody>
        </p:sp>
        <p:sp>
          <p:nvSpPr>
            <p:cNvPr id="69" name="TextBox 68">
              <a:extLst>
                <a:ext uri="{FF2B5EF4-FFF2-40B4-BE49-F238E27FC236}">
                  <a16:creationId xmlns:a16="http://schemas.microsoft.com/office/drawing/2014/main" id="{EEE40280-BC59-46A6-9531-FB38525F449F}"/>
                </a:ext>
              </a:extLst>
            </p:cNvPr>
            <p:cNvSpPr txBox="1"/>
            <p:nvPr/>
          </p:nvSpPr>
          <p:spPr>
            <a:xfrm>
              <a:off x="11040181" y="3075762"/>
              <a:ext cx="1091684" cy="369332"/>
            </a:xfrm>
            <a:prstGeom prst="rect">
              <a:avLst/>
            </a:prstGeom>
            <a:noFill/>
          </p:spPr>
          <p:txBody>
            <a:bodyPr wrap="square">
              <a:spAutoFit/>
            </a:bodyPr>
            <a:lstStyle/>
            <a:p>
              <a:r>
                <a:rPr lang="en-CA"/>
                <a:t>OUTPUT</a:t>
              </a:r>
              <a:endParaRPr lang="en-US"/>
            </a:p>
          </p:txBody>
        </p:sp>
      </p:grpSp>
      <p:pic>
        <p:nvPicPr>
          <p:cNvPr id="6" name="Audio 5">
            <a:hlinkClick r:id="" action="ppaction://media"/>
            <a:extLst>
              <a:ext uri="{FF2B5EF4-FFF2-40B4-BE49-F238E27FC236}">
                <a16:creationId xmlns:a16="http://schemas.microsoft.com/office/drawing/2014/main" id="{9AE9E739-777D-4721-AC55-96C0357A9CC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7621116"/>
      </p:ext>
    </p:extLst>
  </p:cSld>
  <p:clrMapOvr>
    <a:masterClrMapping/>
  </p:clrMapOvr>
  <mc:AlternateContent xmlns:mc="http://schemas.openxmlformats.org/markup-compatibility/2006" xmlns:p14="http://schemas.microsoft.com/office/powerpoint/2010/main">
    <mc:Choice Requires="p14">
      <p:transition spd="slow" p14:dur="2000" advTm="62637"/>
    </mc:Choice>
    <mc:Fallback xmlns="">
      <p:transition spd="slow" advTm="62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UCalgary 2">
      <a:dk1>
        <a:srgbClr val="000000"/>
      </a:dk1>
      <a:lt1>
        <a:srgbClr val="FFFFFF"/>
      </a:lt1>
      <a:dk2>
        <a:srgbClr val="8C857B"/>
      </a:dk2>
      <a:lt2>
        <a:srgbClr val="C3BFB6"/>
      </a:lt2>
      <a:accent1>
        <a:srgbClr val="EE2C2A"/>
      </a:accent1>
      <a:accent2>
        <a:srgbClr val="FFA300"/>
      </a:accent2>
      <a:accent3>
        <a:srgbClr val="FF671F"/>
      </a:accent3>
      <a:accent4>
        <a:srgbClr val="46A67B"/>
      </a:accent4>
      <a:accent5>
        <a:srgbClr val="EC0971"/>
      </a:accent5>
      <a:accent6>
        <a:srgbClr val="9C0533"/>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servative - Widescreen" id="{1FDA4292-5ABC-2347-8AEC-8713E981E356}" vid="{2CAB1A43-65EA-6D44-BFF7-FD9BC8254A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D735855909F14FB6250141B48BB436" ma:contentTypeVersion="0" ma:contentTypeDescription="Create a new document." ma:contentTypeScope="" ma:versionID="2668d068a3d15d27978d94907a5ce0c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36ABDF2-BD05-4010-80BA-3DB41DBF8678}">
  <ds:schemaRefs>
    <ds:schemaRef ds:uri="http://schemas.microsoft.com/office/2006/documentManagement/types"/>
    <ds:schemaRef ds:uri="http://www.w3.org/XML/1998/namespace"/>
    <ds:schemaRef ds:uri="http://schemas.openxmlformats.org/package/2006/metadata/core-properties"/>
    <ds:schemaRef ds:uri="http://purl.org/dc/elements/1.1/"/>
    <ds:schemaRef ds:uri="http://schemas.microsoft.com/office/infopath/2007/PartnerControls"/>
    <ds:schemaRef ds:uri="http://purl.org/dc/dcmitype/"/>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B1379BBF-6672-4ABD-B16E-D222A38B6B94}">
  <ds:schemaRefs>
    <ds:schemaRef ds:uri="http://schemas.microsoft.com/sharepoint/v3/contenttype/forms"/>
  </ds:schemaRefs>
</ds:datastoreItem>
</file>

<file path=customXml/itemProps3.xml><?xml version="1.0" encoding="utf-8"?>
<ds:datastoreItem xmlns:ds="http://schemas.openxmlformats.org/officeDocument/2006/customXml" ds:itemID="{0FC88187-EECF-4C5C-A830-5D04DBE15A33}">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Conservative - Widescreen - Copy</Template>
  <TotalTime>68</TotalTime>
  <Words>2620</Words>
  <Application>Microsoft Office PowerPoint</Application>
  <PresentationFormat>Widescreen</PresentationFormat>
  <Paragraphs>174</Paragraphs>
  <Slides>16</Slides>
  <Notes>15</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charter</vt:lpstr>
      <vt:lpstr>Consolas</vt:lpstr>
      <vt:lpstr>guardian-text-oreilly</vt:lpstr>
      <vt:lpstr>Office Theme</vt:lpstr>
      <vt:lpstr>REVIEW Deep learning</vt:lpstr>
      <vt:lpstr>Deep Learning: ML in Style</vt:lpstr>
      <vt:lpstr>Supervised Learning</vt:lpstr>
      <vt:lpstr>PowerPoint Presentation</vt:lpstr>
      <vt:lpstr>Backpropagation</vt:lpstr>
      <vt:lpstr>Backpropagation</vt:lpstr>
      <vt:lpstr>Convolutional Neural Networks (CNN)</vt:lpstr>
      <vt:lpstr>Convolutional Neural Networks (CNN)</vt:lpstr>
      <vt:lpstr>Convolutional Neural Networks (CNN)</vt:lpstr>
      <vt:lpstr>Convolutional Neural Networks (CNN)</vt:lpstr>
      <vt:lpstr>Localist/non-distributed representations</vt:lpstr>
      <vt:lpstr>Distributed representations</vt:lpstr>
      <vt:lpstr>Neural language processing model</vt:lpstr>
      <vt:lpstr>Neural language processing model</vt:lpstr>
      <vt:lpstr>Recurrent Neural Networks</vt:lpstr>
      <vt:lpstr>Long Short Term Memory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zbhavyai</dc:creator>
  <cp:lastModifiedBy>zbhavyai</cp:lastModifiedBy>
  <cp:revision>23</cp:revision>
  <dcterms:created xsi:type="dcterms:W3CDTF">2022-02-16T03:24:50Z</dcterms:created>
  <dcterms:modified xsi:type="dcterms:W3CDTF">2022-02-24T01:51:06Z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0x010100D3D735855909F14FB6250141B48BB436</vt:lpwstr>
  </property>
</Properties>
</file>